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Libre Franklin"/>
      <p:regular r:id="rId19"/>
      <p:bold r:id="rId20"/>
      <p:italic r:id="rId21"/>
      <p:boldItalic r:id="rId22"/>
    </p:embeddedFont>
    <p:embeddedFont>
      <p:font typeface="Libre Franklin Thin"/>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bold.fntdata"/><Relationship Id="rId22" Type="http://schemas.openxmlformats.org/officeDocument/2006/relationships/font" Target="fonts/LibreFranklin-boldItalic.fntdata"/><Relationship Id="rId21" Type="http://schemas.openxmlformats.org/officeDocument/2006/relationships/font" Target="fonts/LibreFranklin-italic.fntdata"/><Relationship Id="rId24" Type="http://schemas.openxmlformats.org/officeDocument/2006/relationships/font" Target="fonts/LibreFranklinThin-bold.fntdata"/><Relationship Id="rId23" Type="http://schemas.openxmlformats.org/officeDocument/2006/relationships/font" Target="fonts/LibreFranklinTh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Thin-boldItalic.fntdata"/><Relationship Id="rId25" Type="http://schemas.openxmlformats.org/officeDocument/2006/relationships/font" Target="fonts/LibreFranklinThin-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ibreFranklin-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a947dc6c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da947dc6c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13" name="Shape 13"/>
        <p:cNvGrpSpPr/>
        <p:nvPr/>
      </p:nvGrpSpPr>
      <p:grpSpPr>
        <a:xfrm>
          <a:off x="0" y="0"/>
          <a:ext cx="0" cy="0"/>
          <a:chOff x="0" y="0"/>
          <a:chExt cx="0" cy="0"/>
        </a:xfrm>
      </p:grpSpPr>
      <p:sp>
        <p:nvSpPr>
          <p:cNvPr id="14" name="Google Shape;14;p2"/>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5" name="Google Shape;15;p2"/>
          <p:cNvSpPr/>
          <p:nvPr/>
        </p:nvSpPr>
        <p:spPr>
          <a:xfrm>
            <a:off x="-2380"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6" name="Google Shape;16;p2"/>
          <p:cNvSpPr txBox="1"/>
          <p:nvPr>
            <p:ph type="ctrTitle"/>
          </p:nvPr>
        </p:nvSpPr>
        <p:spPr>
          <a:xfrm rot="-2460000">
            <a:off x="817112" y="1730403"/>
            <a:ext cx="5648623" cy="1204306"/>
          </a:xfrm>
          <a:prstGeom prst="rect">
            <a:avLst/>
          </a:prstGeom>
          <a:noFill/>
          <a:ln>
            <a:noFill/>
          </a:ln>
        </p:spPr>
        <p:txBody>
          <a:bodyPr anchorCtr="0" anchor="b" bIns="9125" lIns="91425" spcFirstLastPara="1" rIns="91425" wrap="square" tIns="45700">
            <a:noAutofit/>
          </a:bodyPr>
          <a:lstStyle>
            <a:lvl1pPr lvl="0" algn="l">
              <a:lnSpc>
                <a:spcPct val="100000"/>
              </a:lnSpc>
              <a:spcBef>
                <a:spcPts val="0"/>
              </a:spcBef>
              <a:spcAft>
                <a:spcPts val="0"/>
              </a:spcAft>
              <a:buClr>
                <a:schemeClr val="dk1"/>
              </a:buClr>
              <a:buSzPts val="3200"/>
              <a:buFont typeface="Libre Franklin Thi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rot="-2460000">
            <a:off x="1212277" y="2470925"/>
            <a:ext cx="6511131" cy="329259"/>
          </a:xfrm>
          <a:prstGeom prst="rect">
            <a:avLst/>
          </a:prstGeom>
          <a:noFill/>
          <a:ln>
            <a:noFill/>
          </a:ln>
        </p:spPr>
        <p:txBody>
          <a:bodyPr anchorCtr="0" anchor="t" bIns="45700" lIns="91425" spcFirstLastPara="1" rIns="91425" wrap="square" tIns="9125">
            <a:normAutofit/>
          </a:bodyPr>
          <a:lstStyle>
            <a:lvl1pPr lvl="0" algn="l">
              <a:lnSpc>
                <a:spcPct val="100000"/>
              </a:lnSpc>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lvl="1" algn="ctr">
              <a:lnSpc>
                <a:spcPct val="100000"/>
              </a:lnSpc>
              <a:spcBef>
                <a:spcPts val="300"/>
              </a:spcBef>
              <a:spcAft>
                <a:spcPts val="0"/>
              </a:spcAft>
              <a:buSzPts val="1600"/>
              <a:buNone/>
              <a:defRPr>
                <a:solidFill>
                  <a:srgbClr val="888888"/>
                </a:solidFill>
              </a:defRPr>
            </a:lvl2pPr>
            <a:lvl3pPr lvl="2" algn="ctr">
              <a:lnSpc>
                <a:spcPct val="100000"/>
              </a:lnSpc>
              <a:spcBef>
                <a:spcPts val="300"/>
              </a:spcBef>
              <a:spcAft>
                <a:spcPts val="0"/>
              </a:spcAft>
              <a:buSzPts val="1600"/>
              <a:buNone/>
              <a:defRPr>
                <a:solidFill>
                  <a:srgbClr val="888888"/>
                </a:solidFill>
              </a:defRPr>
            </a:lvl3pPr>
            <a:lvl4pPr lvl="3" algn="ctr">
              <a:lnSpc>
                <a:spcPct val="100000"/>
              </a:lnSpc>
              <a:spcBef>
                <a:spcPts val="300"/>
              </a:spcBef>
              <a:spcAft>
                <a:spcPts val="0"/>
              </a:spcAft>
              <a:buSzPts val="1600"/>
              <a:buNone/>
              <a:defRPr>
                <a:solidFill>
                  <a:srgbClr val="888888"/>
                </a:solidFill>
              </a:defRPr>
            </a:lvl4pPr>
            <a:lvl5pPr lvl="4" algn="ctr">
              <a:lnSpc>
                <a:spcPct val="100000"/>
              </a:lnSpc>
              <a:spcBef>
                <a:spcPts val="300"/>
              </a:spcBef>
              <a:spcAft>
                <a:spcPts val="0"/>
              </a:spcAft>
              <a:buSzPts val="1600"/>
              <a:buNone/>
              <a:defRPr>
                <a:solidFill>
                  <a:srgbClr val="888888"/>
                </a:solidFill>
              </a:defRPr>
            </a:lvl5pPr>
            <a:lvl6pPr lvl="5" algn="ctr">
              <a:lnSpc>
                <a:spcPct val="100000"/>
              </a:lnSpc>
              <a:spcBef>
                <a:spcPts val="300"/>
              </a:spcBef>
              <a:spcAft>
                <a:spcPts val="0"/>
              </a:spcAft>
              <a:buSzPts val="1400"/>
              <a:buNone/>
              <a:defRPr>
                <a:solidFill>
                  <a:srgbClr val="888888"/>
                </a:solidFill>
              </a:defRPr>
            </a:lvl6pPr>
            <a:lvl7pPr lvl="6" algn="ctr">
              <a:lnSpc>
                <a:spcPct val="100000"/>
              </a:lnSpc>
              <a:spcBef>
                <a:spcPts val="300"/>
              </a:spcBef>
              <a:spcAft>
                <a:spcPts val="0"/>
              </a:spcAft>
              <a:buSzPts val="1400"/>
              <a:buNone/>
              <a:defRPr>
                <a:solidFill>
                  <a:srgbClr val="888888"/>
                </a:solidFill>
              </a:defRPr>
            </a:lvl7pPr>
            <a:lvl8pPr lvl="7" algn="ctr">
              <a:lnSpc>
                <a:spcPct val="100000"/>
              </a:lnSpc>
              <a:spcBef>
                <a:spcPts val="300"/>
              </a:spcBef>
              <a:spcAft>
                <a:spcPts val="0"/>
              </a:spcAft>
              <a:buSzPts val="1400"/>
              <a:buNone/>
              <a:defRPr>
                <a:solidFill>
                  <a:srgbClr val="888888"/>
                </a:solidFill>
              </a:defRPr>
            </a:lvl8pPr>
            <a:lvl9pPr lvl="8" algn="ctr">
              <a:lnSpc>
                <a:spcPct val="100000"/>
              </a:lnSpc>
              <a:spcBef>
                <a:spcPts val="300"/>
              </a:spcBef>
              <a:spcAft>
                <a:spcPts val="0"/>
              </a:spcAft>
              <a:buSzPts val="1400"/>
              <a:buNone/>
              <a:defRPr>
                <a:solidFill>
                  <a:srgbClr val="888888"/>
                </a:solidFill>
              </a:defRPr>
            </a:lvl9pPr>
          </a:lstStyle>
          <a:p/>
        </p:txBody>
      </p:sp>
      <p:sp>
        <p:nvSpPr>
          <p:cNvPr id="18" name="Google Shape;18;p2"/>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8" name="Shape 78"/>
        <p:cNvGrpSpPr/>
        <p:nvPr/>
      </p:nvGrpSpPr>
      <p:grpSpPr>
        <a:xfrm>
          <a:off x="0" y="0"/>
          <a:ext cx="0" cy="0"/>
          <a:chOff x="0" y="0"/>
          <a:chExt cx="0" cy="0"/>
        </a:xfrm>
      </p:grpSpPr>
      <p:sp>
        <p:nvSpPr>
          <p:cNvPr id="79" name="Google Shape;79;p11"/>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txBox="1"/>
          <p:nvPr>
            <p:ph idx="1" type="body"/>
          </p:nvPr>
        </p:nvSpPr>
        <p:spPr>
          <a:xfrm rot="5400000">
            <a:off x="2793506" y="-869917"/>
            <a:ext cx="3579849" cy="75209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1800"/>
              <a:buNone/>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81" name="Google Shape;81;p11"/>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84" name="Shape 84"/>
        <p:cNvGrpSpPr/>
        <p:nvPr/>
      </p:nvGrpSpPr>
      <p:grpSpPr>
        <a:xfrm>
          <a:off x="0" y="0"/>
          <a:ext cx="0" cy="0"/>
          <a:chOff x="0" y="0"/>
          <a:chExt cx="0" cy="0"/>
        </a:xfrm>
      </p:grpSpPr>
      <p:sp>
        <p:nvSpPr>
          <p:cNvPr id="85" name="Google Shape;85;p12"/>
          <p:cNvSpPr txBox="1"/>
          <p:nvPr>
            <p:ph type="title"/>
          </p:nvPr>
        </p:nvSpPr>
        <p:spPr>
          <a:xfrm rot="5400000">
            <a:off x="5318919" y="1585120"/>
            <a:ext cx="4678362" cy="20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 type="body"/>
          </p:nvPr>
        </p:nvSpPr>
        <p:spPr>
          <a:xfrm rot="5400000">
            <a:off x="1127919" y="-396080"/>
            <a:ext cx="4678362" cy="6019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1800"/>
              <a:buNone/>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87" name="Google Shape;87;p12"/>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1800"/>
              <a:buNone/>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24" name="Google Shape;24;p3"/>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showMasterSp="0" type="secHead">
  <p:cSld name="SECTION_HEADER">
    <p:spTree>
      <p:nvGrpSpPr>
        <p:cNvPr id="27" name="Shape 27"/>
        <p:cNvGrpSpPr/>
        <p:nvPr/>
      </p:nvGrpSpPr>
      <p:grpSpPr>
        <a:xfrm>
          <a:off x="0" y="0"/>
          <a:ext cx="0" cy="0"/>
          <a:chOff x="0" y="0"/>
          <a:chExt cx="0" cy="0"/>
        </a:xfrm>
      </p:grpSpPr>
      <p:sp>
        <p:nvSpPr>
          <p:cNvPr id="28" name="Google Shape;28;p4"/>
          <p:cNvSpPr/>
          <p:nvPr/>
        </p:nvSpPr>
        <p:spPr>
          <a:xfrm>
            <a:off x="-2380"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29" name="Google Shape;29;p4"/>
          <p:cNvSpPr/>
          <p:nvPr/>
        </p:nvSpPr>
        <p:spPr>
          <a:xfrm>
            <a:off x="0" y="2647950"/>
            <a:ext cx="3571875" cy="421005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30" name="Google Shape;30;p4"/>
          <p:cNvSpPr txBox="1"/>
          <p:nvPr>
            <p:ph type="title"/>
          </p:nvPr>
        </p:nvSpPr>
        <p:spPr>
          <a:xfrm rot="-2460000">
            <a:off x="819399" y="1726737"/>
            <a:ext cx="5650992" cy="1207509"/>
          </a:xfrm>
          <a:prstGeom prst="rect">
            <a:avLst/>
          </a:prstGeom>
          <a:noFill/>
          <a:ln>
            <a:noFill/>
          </a:ln>
        </p:spPr>
        <p:txBody>
          <a:bodyPr anchorCtr="0" anchor="b" bIns="9125" lIns="91425" spcFirstLastPara="1" rIns="91425" wrap="square" tIns="45700">
            <a:noAutofit/>
          </a:bodyPr>
          <a:lstStyle>
            <a:lvl1pPr lvl="0" algn="l">
              <a:lnSpc>
                <a:spcPct val="100000"/>
              </a:lnSpc>
              <a:spcBef>
                <a:spcPts val="0"/>
              </a:spcBef>
              <a:spcAft>
                <a:spcPts val="0"/>
              </a:spcAft>
              <a:buClr>
                <a:schemeClr val="dk1"/>
              </a:buClr>
              <a:buSzPts val="3200"/>
              <a:buFont typeface="Libre Franklin Thin"/>
              <a:buNone/>
              <a:defRPr b="0" i="0" sz="3200" u="none" cap="none" strike="noStrike">
                <a:solidFill>
                  <a:schemeClr val="dk1"/>
                </a:solidFill>
                <a:latin typeface="Libre Franklin Thin"/>
                <a:ea typeface="Libre Franklin Thin"/>
                <a:cs typeface="Libre Franklin Thin"/>
                <a:sym typeface="Libre Franklin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 type="body"/>
          </p:nvPr>
        </p:nvSpPr>
        <p:spPr>
          <a:xfrm rot="-2460000">
            <a:off x="1216152" y="2468304"/>
            <a:ext cx="6510528" cy="32918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indent="-228600" lvl="1" marL="914400" algn="l">
              <a:lnSpc>
                <a:spcPct val="100000"/>
              </a:lnSpc>
              <a:spcBef>
                <a:spcPts val="300"/>
              </a:spcBef>
              <a:spcAft>
                <a:spcPts val="0"/>
              </a:spcAft>
              <a:buSzPts val="1800"/>
              <a:buNone/>
              <a:defRPr sz="1800">
                <a:solidFill>
                  <a:srgbClr val="888888"/>
                </a:solidFill>
              </a:defRPr>
            </a:lvl2pPr>
            <a:lvl3pPr indent="-228600" lvl="2" marL="1371600" algn="l">
              <a:lnSpc>
                <a:spcPct val="100000"/>
              </a:lnSpc>
              <a:spcBef>
                <a:spcPts val="300"/>
              </a:spcBef>
              <a:spcAft>
                <a:spcPts val="0"/>
              </a:spcAft>
              <a:buSzPts val="1600"/>
              <a:buNone/>
              <a:defRPr sz="1600">
                <a:solidFill>
                  <a:srgbClr val="888888"/>
                </a:solidFill>
              </a:defRPr>
            </a:lvl3pPr>
            <a:lvl4pPr indent="-228600" lvl="3" marL="1828800" algn="l">
              <a:lnSpc>
                <a:spcPct val="100000"/>
              </a:lnSpc>
              <a:spcBef>
                <a:spcPts val="300"/>
              </a:spcBef>
              <a:spcAft>
                <a:spcPts val="0"/>
              </a:spcAft>
              <a:buSzPts val="1400"/>
              <a:buNone/>
              <a:defRPr sz="1400">
                <a:solidFill>
                  <a:srgbClr val="888888"/>
                </a:solidFill>
              </a:defRPr>
            </a:lvl4pPr>
            <a:lvl5pPr indent="-228600" lvl="4" marL="2286000" algn="l">
              <a:lnSpc>
                <a:spcPct val="100000"/>
              </a:lnSpc>
              <a:spcBef>
                <a:spcPts val="300"/>
              </a:spcBef>
              <a:spcAft>
                <a:spcPts val="0"/>
              </a:spcAft>
              <a:buSzPts val="1400"/>
              <a:buNone/>
              <a:defRPr sz="1400">
                <a:solidFill>
                  <a:srgbClr val="888888"/>
                </a:solidFill>
              </a:defRPr>
            </a:lvl5pPr>
            <a:lvl6pPr indent="-228600" lvl="5" marL="2743200" algn="l">
              <a:lnSpc>
                <a:spcPct val="100000"/>
              </a:lnSpc>
              <a:spcBef>
                <a:spcPts val="300"/>
              </a:spcBef>
              <a:spcAft>
                <a:spcPts val="0"/>
              </a:spcAft>
              <a:buSzPts val="1400"/>
              <a:buNone/>
              <a:defRPr sz="1400">
                <a:solidFill>
                  <a:srgbClr val="888888"/>
                </a:solidFill>
              </a:defRPr>
            </a:lvl6pPr>
            <a:lvl7pPr indent="-228600" lvl="6" marL="3200400" algn="l">
              <a:lnSpc>
                <a:spcPct val="100000"/>
              </a:lnSpc>
              <a:spcBef>
                <a:spcPts val="300"/>
              </a:spcBef>
              <a:spcAft>
                <a:spcPts val="0"/>
              </a:spcAft>
              <a:buSzPts val="1400"/>
              <a:buNone/>
              <a:defRPr sz="1400">
                <a:solidFill>
                  <a:srgbClr val="888888"/>
                </a:solidFill>
              </a:defRPr>
            </a:lvl7pPr>
            <a:lvl8pPr indent="-228600" lvl="7" marL="3657600" algn="l">
              <a:lnSpc>
                <a:spcPct val="100000"/>
              </a:lnSpc>
              <a:spcBef>
                <a:spcPts val="300"/>
              </a:spcBef>
              <a:spcAft>
                <a:spcPts val="0"/>
              </a:spcAft>
              <a:buSzPts val="1400"/>
              <a:buNone/>
              <a:defRPr sz="1400">
                <a:solidFill>
                  <a:srgbClr val="888888"/>
                </a:solidFill>
              </a:defRPr>
            </a:lvl8pPr>
            <a:lvl9pPr indent="-228600" lvl="8" marL="4114800" algn="l">
              <a:lnSpc>
                <a:spcPct val="100000"/>
              </a:lnSpc>
              <a:spcBef>
                <a:spcPts val="300"/>
              </a:spcBef>
              <a:spcAft>
                <a:spcPts val="0"/>
              </a:spcAft>
              <a:buSzPts val="1400"/>
              <a:buNone/>
              <a:defRPr sz="1400">
                <a:solidFill>
                  <a:srgbClr val="888888"/>
                </a:solidFill>
              </a:defRPr>
            </a:lvl9pPr>
          </a:lstStyle>
          <a:p/>
        </p:txBody>
      </p:sp>
      <p:sp>
        <p:nvSpPr>
          <p:cNvPr id="32" name="Google Shape;32;p4"/>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5" name="Shape 35"/>
        <p:cNvGrpSpPr/>
        <p:nvPr/>
      </p:nvGrpSpPr>
      <p:grpSpPr>
        <a:xfrm>
          <a:off x="0" y="0"/>
          <a:ext cx="0" cy="0"/>
          <a:chOff x="0" y="0"/>
          <a:chExt cx="0" cy="0"/>
        </a:xfrm>
      </p:grpSpPr>
      <p:sp>
        <p:nvSpPr>
          <p:cNvPr id="36" name="Google Shape;36;p5"/>
          <p:cNvSpPr txBox="1"/>
          <p:nvPr>
            <p:ph idx="1" type="body"/>
          </p:nvPr>
        </p:nvSpPr>
        <p:spPr>
          <a:xfrm>
            <a:off x="822960"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2800"/>
              <a:buNone/>
              <a:defRPr sz="2800"/>
            </a:lvl1pPr>
            <a:lvl2pPr indent="-381000" lvl="1" marL="914400" algn="l">
              <a:lnSpc>
                <a:spcPct val="100000"/>
              </a:lnSpc>
              <a:spcBef>
                <a:spcPts val="300"/>
              </a:spcBef>
              <a:spcAft>
                <a:spcPts val="0"/>
              </a:spcAft>
              <a:buSzPts val="2400"/>
              <a:buChar char="▪"/>
              <a:defRPr sz="2400"/>
            </a:lvl2pPr>
            <a:lvl3pPr indent="-355600" lvl="2" marL="1371600" algn="l">
              <a:lnSpc>
                <a:spcPct val="100000"/>
              </a:lnSpc>
              <a:spcBef>
                <a:spcPts val="300"/>
              </a:spcBef>
              <a:spcAft>
                <a:spcPts val="0"/>
              </a:spcAft>
              <a:buSzPts val="2000"/>
              <a:buChar char="▪"/>
              <a:defRPr sz="2000"/>
            </a:lvl3pPr>
            <a:lvl4pPr indent="-342900" lvl="3" marL="1828800" algn="l">
              <a:lnSpc>
                <a:spcPct val="100000"/>
              </a:lnSpc>
              <a:spcBef>
                <a:spcPts val="300"/>
              </a:spcBef>
              <a:spcAft>
                <a:spcPts val="0"/>
              </a:spcAft>
              <a:buSzPts val="1800"/>
              <a:buChar char="▪"/>
              <a:defRPr sz="1800"/>
            </a:lvl4pPr>
            <a:lvl5pPr indent="-342900" lvl="4" marL="2286000" algn="l">
              <a:lnSpc>
                <a:spcPct val="100000"/>
              </a:lnSpc>
              <a:spcBef>
                <a:spcPts val="300"/>
              </a:spcBef>
              <a:spcAft>
                <a:spcPts val="0"/>
              </a:spcAft>
              <a:buSzPts val="1800"/>
              <a:buChar char="▪"/>
              <a:defRPr sz="1800"/>
            </a:lvl5pPr>
            <a:lvl6pPr indent="-342900" lvl="5" marL="2743200" algn="l">
              <a:lnSpc>
                <a:spcPct val="100000"/>
              </a:lnSpc>
              <a:spcBef>
                <a:spcPts val="300"/>
              </a:spcBef>
              <a:spcAft>
                <a:spcPts val="0"/>
              </a:spcAft>
              <a:buSzPts val="1800"/>
              <a:buChar char="▪"/>
              <a:defRPr sz="1800"/>
            </a:lvl6pPr>
            <a:lvl7pPr indent="-342900" lvl="6" marL="3200400" algn="l">
              <a:lnSpc>
                <a:spcPct val="100000"/>
              </a:lnSpc>
              <a:spcBef>
                <a:spcPts val="300"/>
              </a:spcBef>
              <a:spcAft>
                <a:spcPts val="0"/>
              </a:spcAft>
              <a:buSzPts val="1800"/>
              <a:buChar char="▪"/>
              <a:defRPr sz="1800"/>
            </a:lvl7pPr>
            <a:lvl8pPr indent="-342900" lvl="7" marL="3657600" algn="l">
              <a:lnSpc>
                <a:spcPct val="100000"/>
              </a:lnSpc>
              <a:spcBef>
                <a:spcPts val="300"/>
              </a:spcBef>
              <a:spcAft>
                <a:spcPts val="0"/>
              </a:spcAft>
              <a:buSzPts val="1800"/>
              <a:buChar char="▪"/>
              <a:defRPr sz="1800"/>
            </a:lvl8pPr>
            <a:lvl9pPr indent="-342900" lvl="8" marL="4114800" algn="l">
              <a:lnSpc>
                <a:spcPct val="100000"/>
              </a:lnSpc>
              <a:spcBef>
                <a:spcPts val="300"/>
              </a:spcBef>
              <a:spcAft>
                <a:spcPts val="0"/>
              </a:spcAft>
              <a:buSzPts val="1800"/>
              <a:buChar char="▪"/>
              <a:defRPr sz="1800"/>
            </a:lvl9pPr>
          </a:lstStyle>
          <a:p/>
        </p:txBody>
      </p:sp>
      <p:sp>
        <p:nvSpPr>
          <p:cNvPr id="37" name="Google Shape;37;p5"/>
          <p:cNvSpPr txBox="1"/>
          <p:nvPr>
            <p:ph idx="2" type="body"/>
          </p:nvPr>
        </p:nvSpPr>
        <p:spPr>
          <a:xfrm>
            <a:off x="4700016"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2800"/>
              <a:buNone/>
              <a:defRPr sz="2800"/>
            </a:lvl1pPr>
            <a:lvl2pPr indent="-381000" lvl="1" marL="914400" algn="l">
              <a:lnSpc>
                <a:spcPct val="100000"/>
              </a:lnSpc>
              <a:spcBef>
                <a:spcPts val="300"/>
              </a:spcBef>
              <a:spcAft>
                <a:spcPts val="0"/>
              </a:spcAft>
              <a:buSzPts val="2400"/>
              <a:buChar char="▪"/>
              <a:defRPr sz="2400"/>
            </a:lvl2pPr>
            <a:lvl3pPr indent="-355600" lvl="2" marL="1371600" algn="l">
              <a:lnSpc>
                <a:spcPct val="100000"/>
              </a:lnSpc>
              <a:spcBef>
                <a:spcPts val="300"/>
              </a:spcBef>
              <a:spcAft>
                <a:spcPts val="0"/>
              </a:spcAft>
              <a:buSzPts val="2000"/>
              <a:buChar char="▪"/>
              <a:defRPr sz="2000"/>
            </a:lvl3pPr>
            <a:lvl4pPr indent="-342900" lvl="3" marL="1828800" algn="l">
              <a:lnSpc>
                <a:spcPct val="100000"/>
              </a:lnSpc>
              <a:spcBef>
                <a:spcPts val="300"/>
              </a:spcBef>
              <a:spcAft>
                <a:spcPts val="0"/>
              </a:spcAft>
              <a:buSzPts val="1800"/>
              <a:buChar char="▪"/>
              <a:defRPr sz="1800"/>
            </a:lvl4pPr>
            <a:lvl5pPr indent="-342900" lvl="4" marL="2286000" algn="l">
              <a:lnSpc>
                <a:spcPct val="100000"/>
              </a:lnSpc>
              <a:spcBef>
                <a:spcPts val="300"/>
              </a:spcBef>
              <a:spcAft>
                <a:spcPts val="0"/>
              </a:spcAft>
              <a:buSzPts val="1800"/>
              <a:buChar char="▪"/>
              <a:defRPr sz="1800"/>
            </a:lvl5pPr>
            <a:lvl6pPr indent="-342900" lvl="5" marL="2743200" algn="l">
              <a:lnSpc>
                <a:spcPct val="100000"/>
              </a:lnSpc>
              <a:spcBef>
                <a:spcPts val="300"/>
              </a:spcBef>
              <a:spcAft>
                <a:spcPts val="0"/>
              </a:spcAft>
              <a:buSzPts val="1800"/>
              <a:buChar char="▪"/>
              <a:defRPr sz="1800"/>
            </a:lvl6pPr>
            <a:lvl7pPr indent="-342900" lvl="6" marL="3200400" algn="l">
              <a:lnSpc>
                <a:spcPct val="100000"/>
              </a:lnSpc>
              <a:spcBef>
                <a:spcPts val="300"/>
              </a:spcBef>
              <a:spcAft>
                <a:spcPts val="0"/>
              </a:spcAft>
              <a:buSzPts val="1800"/>
              <a:buChar char="▪"/>
              <a:defRPr sz="1800"/>
            </a:lvl7pPr>
            <a:lvl8pPr indent="-342900" lvl="7" marL="3657600" algn="l">
              <a:lnSpc>
                <a:spcPct val="100000"/>
              </a:lnSpc>
              <a:spcBef>
                <a:spcPts val="300"/>
              </a:spcBef>
              <a:spcAft>
                <a:spcPts val="0"/>
              </a:spcAft>
              <a:buSzPts val="1800"/>
              <a:buChar char="▪"/>
              <a:defRPr sz="1800"/>
            </a:lvl8pPr>
            <a:lvl9pPr indent="-342900" lvl="8" marL="4114800" algn="l">
              <a:lnSpc>
                <a:spcPct val="100000"/>
              </a:lnSpc>
              <a:spcBef>
                <a:spcPts val="300"/>
              </a:spcBef>
              <a:spcAft>
                <a:spcPts val="0"/>
              </a:spcAft>
              <a:buSzPts val="1800"/>
              <a:buChar char="▪"/>
              <a:defRPr sz="1800"/>
            </a:lvl9pPr>
          </a:lstStyle>
          <a:p/>
        </p:txBody>
      </p:sp>
      <p:sp>
        <p:nvSpPr>
          <p:cNvPr id="38" name="Google Shape;38;p5"/>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
        <p:nvSpPr>
          <p:cNvPr id="41" name="Google Shape;41;p5"/>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2" name="Shape 42"/>
        <p:cNvGrpSpPr/>
        <p:nvPr/>
      </p:nvGrpSpPr>
      <p:grpSpPr>
        <a:xfrm>
          <a:off x="0" y="0"/>
          <a:ext cx="0" cy="0"/>
          <a:chOff x="0" y="0"/>
          <a:chExt cx="0" cy="0"/>
        </a:xfrm>
      </p:grpSpPr>
      <p:sp>
        <p:nvSpPr>
          <p:cNvPr id="43" name="Google Shape;43;p6"/>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2800"/>
              <a:buFont typeface="Libre Franklin Th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 type="body"/>
          </p:nvPr>
        </p:nvSpPr>
        <p:spPr>
          <a:xfrm>
            <a:off x="822960"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algn="l">
              <a:lnSpc>
                <a:spcPct val="100000"/>
              </a:lnSpc>
              <a:spcBef>
                <a:spcPts val="300"/>
              </a:spcBef>
              <a:spcAft>
                <a:spcPts val="0"/>
              </a:spcAft>
              <a:buSzPts val="2000"/>
              <a:buNone/>
              <a:defRPr b="1" sz="2000"/>
            </a:lvl2pPr>
            <a:lvl3pPr indent="-228600" lvl="2" marL="1371600" algn="l">
              <a:lnSpc>
                <a:spcPct val="100000"/>
              </a:lnSpc>
              <a:spcBef>
                <a:spcPts val="300"/>
              </a:spcBef>
              <a:spcAft>
                <a:spcPts val="0"/>
              </a:spcAft>
              <a:buSzPts val="1800"/>
              <a:buNone/>
              <a:defRPr b="1" sz="1800"/>
            </a:lvl3pPr>
            <a:lvl4pPr indent="-228600" lvl="3" marL="1828800" algn="l">
              <a:lnSpc>
                <a:spcPct val="100000"/>
              </a:lnSpc>
              <a:spcBef>
                <a:spcPts val="300"/>
              </a:spcBef>
              <a:spcAft>
                <a:spcPts val="0"/>
              </a:spcAft>
              <a:buSzPts val="1600"/>
              <a:buNone/>
              <a:defRPr b="1" sz="1600"/>
            </a:lvl4pPr>
            <a:lvl5pPr indent="-228600" lvl="4" marL="2286000" algn="l">
              <a:lnSpc>
                <a:spcPct val="100000"/>
              </a:lnSpc>
              <a:spcBef>
                <a:spcPts val="300"/>
              </a:spcBef>
              <a:spcAft>
                <a:spcPts val="0"/>
              </a:spcAft>
              <a:buSzPts val="1600"/>
              <a:buNone/>
              <a:defRPr b="1" sz="1600"/>
            </a:lvl5pPr>
            <a:lvl6pPr indent="-228600" lvl="5" marL="2743200" algn="l">
              <a:lnSpc>
                <a:spcPct val="100000"/>
              </a:lnSpc>
              <a:spcBef>
                <a:spcPts val="300"/>
              </a:spcBef>
              <a:spcAft>
                <a:spcPts val="0"/>
              </a:spcAft>
              <a:buSzPts val="1600"/>
              <a:buNone/>
              <a:defRPr b="1" sz="1600"/>
            </a:lvl6pPr>
            <a:lvl7pPr indent="-228600" lvl="6" marL="3200400" algn="l">
              <a:lnSpc>
                <a:spcPct val="100000"/>
              </a:lnSpc>
              <a:spcBef>
                <a:spcPts val="300"/>
              </a:spcBef>
              <a:spcAft>
                <a:spcPts val="0"/>
              </a:spcAft>
              <a:buSzPts val="1600"/>
              <a:buNone/>
              <a:defRPr b="1" sz="1600"/>
            </a:lvl7pPr>
            <a:lvl8pPr indent="-228600" lvl="7" marL="3657600" algn="l">
              <a:lnSpc>
                <a:spcPct val="100000"/>
              </a:lnSpc>
              <a:spcBef>
                <a:spcPts val="300"/>
              </a:spcBef>
              <a:spcAft>
                <a:spcPts val="0"/>
              </a:spcAft>
              <a:buSzPts val="1600"/>
              <a:buNone/>
              <a:defRPr b="1" sz="1600"/>
            </a:lvl8pPr>
            <a:lvl9pPr indent="-228600" lvl="8" marL="4114800" algn="l">
              <a:lnSpc>
                <a:spcPct val="100000"/>
              </a:lnSpc>
              <a:spcBef>
                <a:spcPts val="300"/>
              </a:spcBef>
              <a:spcAft>
                <a:spcPts val="0"/>
              </a:spcAft>
              <a:buSzPts val="1600"/>
              <a:buNone/>
              <a:defRPr b="1" sz="1600"/>
            </a:lvl9pPr>
          </a:lstStyle>
          <a:p/>
        </p:txBody>
      </p:sp>
      <p:sp>
        <p:nvSpPr>
          <p:cNvPr id="45" name="Google Shape;45;p6"/>
          <p:cNvSpPr txBox="1"/>
          <p:nvPr>
            <p:ph idx="2" type="body"/>
          </p:nvPr>
        </p:nvSpPr>
        <p:spPr>
          <a:xfrm>
            <a:off x="819150"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2400"/>
              <a:buNone/>
              <a:defRPr sz="2400"/>
            </a:lvl1pPr>
            <a:lvl2pPr indent="-355600" lvl="1" marL="914400" algn="l">
              <a:lnSpc>
                <a:spcPct val="100000"/>
              </a:lnSpc>
              <a:spcBef>
                <a:spcPts val="300"/>
              </a:spcBef>
              <a:spcAft>
                <a:spcPts val="0"/>
              </a:spcAft>
              <a:buSzPts val="2000"/>
              <a:buChar char="▪"/>
              <a:defRPr sz="2000"/>
            </a:lvl2pPr>
            <a:lvl3pPr indent="-342900" lvl="2" marL="1371600" algn="l">
              <a:lnSpc>
                <a:spcPct val="100000"/>
              </a:lnSpc>
              <a:spcBef>
                <a:spcPts val="300"/>
              </a:spcBef>
              <a:spcAft>
                <a:spcPts val="0"/>
              </a:spcAft>
              <a:buSzPts val="1800"/>
              <a:buChar char="▪"/>
              <a:defRPr sz="1800"/>
            </a:lvl3pPr>
            <a:lvl4pPr indent="-330200" lvl="3" marL="1828800" algn="l">
              <a:lnSpc>
                <a:spcPct val="100000"/>
              </a:lnSpc>
              <a:spcBef>
                <a:spcPts val="300"/>
              </a:spcBef>
              <a:spcAft>
                <a:spcPts val="0"/>
              </a:spcAft>
              <a:buSzPts val="1600"/>
              <a:buChar char="▪"/>
              <a:defRPr sz="1600"/>
            </a:lvl4pPr>
            <a:lvl5pPr indent="-330200" lvl="4" marL="2286000" algn="l">
              <a:lnSpc>
                <a:spcPct val="100000"/>
              </a:lnSpc>
              <a:spcBef>
                <a:spcPts val="300"/>
              </a:spcBef>
              <a:spcAft>
                <a:spcPts val="0"/>
              </a:spcAft>
              <a:buSzPts val="1600"/>
              <a:buChar char="▪"/>
              <a:defRPr sz="1600"/>
            </a:lvl5pPr>
            <a:lvl6pPr indent="-330200" lvl="5" marL="2743200" algn="l">
              <a:lnSpc>
                <a:spcPct val="100000"/>
              </a:lnSpc>
              <a:spcBef>
                <a:spcPts val="300"/>
              </a:spcBef>
              <a:spcAft>
                <a:spcPts val="0"/>
              </a:spcAft>
              <a:buSzPts val="1600"/>
              <a:buChar char="▪"/>
              <a:defRPr sz="1600"/>
            </a:lvl6pPr>
            <a:lvl7pPr indent="-330200" lvl="6" marL="3200400" algn="l">
              <a:lnSpc>
                <a:spcPct val="100000"/>
              </a:lnSpc>
              <a:spcBef>
                <a:spcPts val="300"/>
              </a:spcBef>
              <a:spcAft>
                <a:spcPts val="0"/>
              </a:spcAft>
              <a:buSzPts val="1600"/>
              <a:buChar char="▪"/>
              <a:defRPr sz="1600"/>
            </a:lvl7pPr>
            <a:lvl8pPr indent="-330200" lvl="7" marL="3657600" algn="l">
              <a:lnSpc>
                <a:spcPct val="100000"/>
              </a:lnSpc>
              <a:spcBef>
                <a:spcPts val="300"/>
              </a:spcBef>
              <a:spcAft>
                <a:spcPts val="0"/>
              </a:spcAft>
              <a:buSzPts val="1600"/>
              <a:buChar char="▪"/>
              <a:defRPr sz="1600"/>
            </a:lvl8pPr>
            <a:lvl9pPr indent="-330200" lvl="8" marL="4114800" algn="l">
              <a:lnSpc>
                <a:spcPct val="100000"/>
              </a:lnSpc>
              <a:spcBef>
                <a:spcPts val="300"/>
              </a:spcBef>
              <a:spcAft>
                <a:spcPts val="0"/>
              </a:spcAft>
              <a:buSzPts val="1600"/>
              <a:buChar char="▪"/>
              <a:defRPr sz="1600"/>
            </a:lvl9pPr>
          </a:lstStyle>
          <a:p/>
        </p:txBody>
      </p:sp>
      <p:sp>
        <p:nvSpPr>
          <p:cNvPr id="46" name="Google Shape;46;p6"/>
          <p:cNvSpPr txBox="1"/>
          <p:nvPr>
            <p:ph idx="3" type="body"/>
          </p:nvPr>
        </p:nvSpPr>
        <p:spPr>
          <a:xfrm>
            <a:off x="4700016"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algn="l">
              <a:lnSpc>
                <a:spcPct val="100000"/>
              </a:lnSpc>
              <a:spcBef>
                <a:spcPts val="300"/>
              </a:spcBef>
              <a:spcAft>
                <a:spcPts val="0"/>
              </a:spcAft>
              <a:buSzPts val="2000"/>
              <a:buNone/>
              <a:defRPr b="1" sz="2000"/>
            </a:lvl2pPr>
            <a:lvl3pPr indent="-228600" lvl="2" marL="1371600" algn="l">
              <a:lnSpc>
                <a:spcPct val="100000"/>
              </a:lnSpc>
              <a:spcBef>
                <a:spcPts val="300"/>
              </a:spcBef>
              <a:spcAft>
                <a:spcPts val="0"/>
              </a:spcAft>
              <a:buSzPts val="1800"/>
              <a:buNone/>
              <a:defRPr b="1" sz="1800"/>
            </a:lvl3pPr>
            <a:lvl4pPr indent="-228600" lvl="3" marL="1828800" algn="l">
              <a:lnSpc>
                <a:spcPct val="100000"/>
              </a:lnSpc>
              <a:spcBef>
                <a:spcPts val="300"/>
              </a:spcBef>
              <a:spcAft>
                <a:spcPts val="0"/>
              </a:spcAft>
              <a:buSzPts val="1600"/>
              <a:buNone/>
              <a:defRPr b="1" sz="1600"/>
            </a:lvl4pPr>
            <a:lvl5pPr indent="-228600" lvl="4" marL="2286000" algn="l">
              <a:lnSpc>
                <a:spcPct val="100000"/>
              </a:lnSpc>
              <a:spcBef>
                <a:spcPts val="300"/>
              </a:spcBef>
              <a:spcAft>
                <a:spcPts val="0"/>
              </a:spcAft>
              <a:buSzPts val="1600"/>
              <a:buNone/>
              <a:defRPr b="1" sz="1600"/>
            </a:lvl5pPr>
            <a:lvl6pPr indent="-228600" lvl="5" marL="2743200" algn="l">
              <a:lnSpc>
                <a:spcPct val="100000"/>
              </a:lnSpc>
              <a:spcBef>
                <a:spcPts val="300"/>
              </a:spcBef>
              <a:spcAft>
                <a:spcPts val="0"/>
              </a:spcAft>
              <a:buSzPts val="1600"/>
              <a:buNone/>
              <a:defRPr b="1" sz="1600"/>
            </a:lvl6pPr>
            <a:lvl7pPr indent="-228600" lvl="6" marL="3200400" algn="l">
              <a:lnSpc>
                <a:spcPct val="100000"/>
              </a:lnSpc>
              <a:spcBef>
                <a:spcPts val="300"/>
              </a:spcBef>
              <a:spcAft>
                <a:spcPts val="0"/>
              </a:spcAft>
              <a:buSzPts val="1600"/>
              <a:buNone/>
              <a:defRPr b="1" sz="1600"/>
            </a:lvl7pPr>
            <a:lvl8pPr indent="-228600" lvl="7" marL="3657600" algn="l">
              <a:lnSpc>
                <a:spcPct val="100000"/>
              </a:lnSpc>
              <a:spcBef>
                <a:spcPts val="300"/>
              </a:spcBef>
              <a:spcAft>
                <a:spcPts val="0"/>
              </a:spcAft>
              <a:buSzPts val="1600"/>
              <a:buNone/>
              <a:defRPr b="1" sz="1600"/>
            </a:lvl8pPr>
            <a:lvl9pPr indent="-228600" lvl="8" marL="4114800" algn="l">
              <a:lnSpc>
                <a:spcPct val="100000"/>
              </a:lnSpc>
              <a:spcBef>
                <a:spcPts val="300"/>
              </a:spcBef>
              <a:spcAft>
                <a:spcPts val="0"/>
              </a:spcAft>
              <a:buSzPts val="1600"/>
              <a:buNone/>
              <a:defRPr b="1" sz="1600"/>
            </a:lvl9pPr>
          </a:lstStyle>
          <a:p/>
        </p:txBody>
      </p:sp>
      <p:sp>
        <p:nvSpPr>
          <p:cNvPr id="47" name="Google Shape;47;p6"/>
          <p:cNvSpPr txBox="1"/>
          <p:nvPr>
            <p:ph idx="4" type="body"/>
          </p:nvPr>
        </p:nvSpPr>
        <p:spPr>
          <a:xfrm>
            <a:off x="4700016"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2400"/>
              <a:buNone/>
              <a:defRPr sz="2400"/>
            </a:lvl1pPr>
            <a:lvl2pPr indent="-355600" lvl="1" marL="914400" algn="l">
              <a:lnSpc>
                <a:spcPct val="100000"/>
              </a:lnSpc>
              <a:spcBef>
                <a:spcPts val="300"/>
              </a:spcBef>
              <a:spcAft>
                <a:spcPts val="0"/>
              </a:spcAft>
              <a:buSzPts val="2000"/>
              <a:buChar char="▪"/>
              <a:defRPr sz="2000"/>
            </a:lvl2pPr>
            <a:lvl3pPr indent="-342900" lvl="2" marL="1371600" algn="l">
              <a:lnSpc>
                <a:spcPct val="100000"/>
              </a:lnSpc>
              <a:spcBef>
                <a:spcPts val="300"/>
              </a:spcBef>
              <a:spcAft>
                <a:spcPts val="0"/>
              </a:spcAft>
              <a:buSzPts val="1800"/>
              <a:buChar char="▪"/>
              <a:defRPr sz="1800"/>
            </a:lvl3pPr>
            <a:lvl4pPr indent="-330200" lvl="3" marL="1828800" algn="l">
              <a:lnSpc>
                <a:spcPct val="100000"/>
              </a:lnSpc>
              <a:spcBef>
                <a:spcPts val="300"/>
              </a:spcBef>
              <a:spcAft>
                <a:spcPts val="0"/>
              </a:spcAft>
              <a:buSzPts val="1600"/>
              <a:buChar char="▪"/>
              <a:defRPr sz="1600"/>
            </a:lvl4pPr>
            <a:lvl5pPr indent="-330200" lvl="4" marL="2286000" algn="l">
              <a:lnSpc>
                <a:spcPct val="100000"/>
              </a:lnSpc>
              <a:spcBef>
                <a:spcPts val="300"/>
              </a:spcBef>
              <a:spcAft>
                <a:spcPts val="0"/>
              </a:spcAft>
              <a:buSzPts val="1600"/>
              <a:buChar char="▪"/>
              <a:defRPr sz="1600"/>
            </a:lvl5pPr>
            <a:lvl6pPr indent="-330200" lvl="5" marL="2743200" algn="l">
              <a:lnSpc>
                <a:spcPct val="100000"/>
              </a:lnSpc>
              <a:spcBef>
                <a:spcPts val="300"/>
              </a:spcBef>
              <a:spcAft>
                <a:spcPts val="0"/>
              </a:spcAft>
              <a:buSzPts val="1600"/>
              <a:buChar char="▪"/>
              <a:defRPr sz="1600"/>
            </a:lvl6pPr>
            <a:lvl7pPr indent="-330200" lvl="6" marL="3200400" algn="l">
              <a:lnSpc>
                <a:spcPct val="100000"/>
              </a:lnSpc>
              <a:spcBef>
                <a:spcPts val="300"/>
              </a:spcBef>
              <a:spcAft>
                <a:spcPts val="0"/>
              </a:spcAft>
              <a:buSzPts val="1600"/>
              <a:buChar char="▪"/>
              <a:defRPr sz="1600"/>
            </a:lvl7pPr>
            <a:lvl8pPr indent="-330200" lvl="7" marL="3657600" algn="l">
              <a:lnSpc>
                <a:spcPct val="100000"/>
              </a:lnSpc>
              <a:spcBef>
                <a:spcPts val="300"/>
              </a:spcBef>
              <a:spcAft>
                <a:spcPts val="0"/>
              </a:spcAft>
              <a:buSzPts val="1600"/>
              <a:buChar char="▪"/>
              <a:defRPr sz="1600"/>
            </a:lvl8pPr>
            <a:lvl9pPr indent="-330200" lvl="8" marL="4114800" algn="l">
              <a:lnSpc>
                <a:spcPct val="100000"/>
              </a:lnSpc>
              <a:spcBef>
                <a:spcPts val="300"/>
              </a:spcBef>
              <a:spcAft>
                <a:spcPts val="0"/>
              </a:spcAft>
              <a:buSzPts val="1600"/>
              <a:buChar char="▪"/>
              <a:defRPr sz="1600"/>
            </a:lvl9pPr>
          </a:lstStyle>
          <a:p/>
        </p:txBody>
      </p:sp>
      <p:sp>
        <p:nvSpPr>
          <p:cNvPr id="48" name="Google Shape;48;p6"/>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showMasterSp="0" type="objTx">
  <p:cSld name="OBJECT_WITH_CAPTION_TEXT">
    <p:spTree>
      <p:nvGrpSpPr>
        <p:cNvPr id="60" name="Shape 60"/>
        <p:cNvGrpSpPr/>
        <p:nvPr/>
      </p:nvGrpSpPr>
      <p:grpSpPr>
        <a:xfrm>
          <a:off x="0" y="0"/>
          <a:ext cx="0" cy="0"/>
          <a:chOff x="0" y="0"/>
          <a:chExt cx="0" cy="0"/>
        </a:xfrm>
      </p:grpSpPr>
      <p:sp>
        <p:nvSpPr>
          <p:cNvPr id="61" name="Google Shape;61;p9"/>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62" name="Google Shape;62;p9"/>
          <p:cNvSpPr/>
          <p:nvPr/>
        </p:nvSpPr>
        <p:spPr>
          <a:xfrm rot="5400000">
            <a:off x="433389" y="-433387"/>
            <a:ext cx="6858000" cy="7724778"/>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63" name="Google Shape;63;p9"/>
          <p:cNvSpPr txBox="1"/>
          <p:nvPr>
            <p:ph type="title"/>
          </p:nvPr>
        </p:nvSpPr>
        <p:spPr>
          <a:xfrm rot="-2460000">
            <a:off x="784930" y="1576103"/>
            <a:ext cx="5212080" cy="1089427"/>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Clr>
                <a:srgbClr val="FFFFFF"/>
              </a:buClr>
              <a:buSzPts val="2800"/>
              <a:buFont typeface="Libre Franklin Thin"/>
              <a:buNone/>
              <a:defRPr b="0" i="0" sz="2800" u="none" cap="none" strike="noStrike">
                <a:solidFill>
                  <a:srgbClr val="FFFFFF"/>
                </a:solidFill>
                <a:latin typeface="Libre Franklin Thin"/>
                <a:ea typeface="Libre Franklin Thin"/>
                <a:cs typeface="Libre Franklin Thin"/>
                <a:sym typeface="Libre Franklin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 type="body"/>
          </p:nvPr>
        </p:nvSpPr>
        <p:spPr>
          <a:xfrm>
            <a:off x="4749552" y="2618912"/>
            <a:ext cx="3807779" cy="33246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3200"/>
              <a:buNone/>
              <a:defRPr sz="3200"/>
            </a:lvl1pPr>
            <a:lvl2pPr indent="-406400" lvl="1" marL="914400" algn="l">
              <a:lnSpc>
                <a:spcPct val="100000"/>
              </a:lnSpc>
              <a:spcBef>
                <a:spcPts val="300"/>
              </a:spcBef>
              <a:spcAft>
                <a:spcPts val="0"/>
              </a:spcAft>
              <a:buSzPts val="2800"/>
              <a:buChar char="▪"/>
              <a:defRPr sz="2800"/>
            </a:lvl2pPr>
            <a:lvl3pPr indent="-381000" lvl="2" marL="1371600" algn="l">
              <a:lnSpc>
                <a:spcPct val="100000"/>
              </a:lnSpc>
              <a:spcBef>
                <a:spcPts val="300"/>
              </a:spcBef>
              <a:spcAft>
                <a:spcPts val="0"/>
              </a:spcAft>
              <a:buSzPts val="2400"/>
              <a:buChar char="▪"/>
              <a:defRPr sz="2400"/>
            </a:lvl3pPr>
            <a:lvl4pPr indent="-355600" lvl="3" marL="1828800" algn="l">
              <a:lnSpc>
                <a:spcPct val="100000"/>
              </a:lnSpc>
              <a:spcBef>
                <a:spcPts val="300"/>
              </a:spcBef>
              <a:spcAft>
                <a:spcPts val="0"/>
              </a:spcAft>
              <a:buSzPts val="2000"/>
              <a:buChar char="▪"/>
              <a:defRPr sz="2000"/>
            </a:lvl4pPr>
            <a:lvl5pPr indent="-355600" lvl="4" marL="2286000" algn="l">
              <a:lnSpc>
                <a:spcPct val="100000"/>
              </a:lnSpc>
              <a:spcBef>
                <a:spcPts val="300"/>
              </a:spcBef>
              <a:spcAft>
                <a:spcPts val="0"/>
              </a:spcAft>
              <a:buSzPts val="2000"/>
              <a:buChar char="▪"/>
              <a:defRPr sz="2000"/>
            </a:lvl5pPr>
            <a:lvl6pPr indent="-355600" lvl="5" marL="2743200" algn="l">
              <a:lnSpc>
                <a:spcPct val="100000"/>
              </a:lnSpc>
              <a:spcBef>
                <a:spcPts val="300"/>
              </a:spcBef>
              <a:spcAft>
                <a:spcPts val="0"/>
              </a:spcAft>
              <a:buSzPts val="2000"/>
              <a:buChar char="▪"/>
              <a:defRPr sz="2000"/>
            </a:lvl6pPr>
            <a:lvl7pPr indent="-355600" lvl="6" marL="3200400" algn="l">
              <a:lnSpc>
                <a:spcPct val="100000"/>
              </a:lnSpc>
              <a:spcBef>
                <a:spcPts val="300"/>
              </a:spcBef>
              <a:spcAft>
                <a:spcPts val="0"/>
              </a:spcAft>
              <a:buSzPts val="2000"/>
              <a:buChar char="▪"/>
              <a:defRPr sz="2000"/>
            </a:lvl7pPr>
            <a:lvl8pPr indent="-355600" lvl="7" marL="3657600" algn="l">
              <a:lnSpc>
                <a:spcPct val="100000"/>
              </a:lnSpc>
              <a:spcBef>
                <a:spcPts val="300"/>
              </a:spcBef>
              <a:spcAft>
                <a:spcPts val="0"/>
              </a:spcAft>
              <a:buSzPts val="2000"/>
              <a:buChar char="▪"/>
              <a:defRPr sz="2000"/>
            </a:lvl8pPr>
            <a:lvl9pPr indent="-355600" lvl="8" marL="4114800" algn="l">
              <a:lnSpc>
                <a:spcPct val="100000"/>
              </a:lnSpc>
              <a:spcBef>
                <a:spcPts val="300"/>
              </a:spcBef>
              <a:spcAft>
                <a:spcPts val="0"/>
              </a:spcAft>
              <a:buSzPts val="2000"/>
              <a:buChar char="▪"/>
              <a:defRPr sz="2000"/>
            </a:lvl9pPr>
          </a:lstStyle>
          <a:p/>
        </p:txBody>
      </p:sp>
      <p:sp>
        <p:nvSpPr>
          <p:cNvPr id="65" name="Google Shape;65;p9"/>
          <p:cNvSpPr txBox="1"/>
          <p:nvPr>
            <p:ph idx="2" type="body"/>
          </p:nvPr>
        </p:nvSpPr>
        <p:spPr>
          <a:xfrm rot="-2460000">
            <a:off x="1297954" y="2253385"/>
            <a:ext cx="5794760" cy="6233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rgbClr val="FFFFFF"/>
              </a:buClr>
              <a:buSzPts val="1400"/>
              <a:buNone/>
              <a:defRPr b="1" sz="1400">
                <a:solidFill>
                  <a:srgbClr val="FFFFFF"/>
                </a:solidFill>
                <a:latin typeface="Libre Franklin"/>
                <a:ea typeface="Libre Franklin"/>
                <a:cs typeface="Libre Franklin"/>
                <a:sym typeface="Libre Franklin"/>
              </a:defRPr>
            </a:lvl1pPr>
            <a:lvl2pPr indent="-228600" lvl="1" marL="914400" algn="l">
              <a:lnSpc>
                <a:spcPct val="100000"/>
              </a:lnSpc>
              <a:spcBef>
                <a:spcPts val="300"/>
              </a:spcBef>
              <a:spcAft>
                <a:spcPts val="0"/>
              </a:spcAft>
              <a:buSzPts val="1200"/>
              <a:buNone/>
              <a:defRPr sz="1200"/>
            </a:lvl2pPr>
            <a:lvl3pPr indent="-228600" lvl="2" marL="1371600" algn="l">
              <a:lnSpc>
                <a:spcPct val="100000"/>
              </a:lnSpc>
              <a:spcBef>
                <a:spcPts val="300"/>
              </a:spcBef>
              <a:spcAft>
                <a:spcPts val="0"/>
              </a:spcAft>
              <a:buSzPts val="1000"/>
              <a:buNone/>
              <a:defRPr sz="1000"/>
            </a:lvl3pPr>
            <a:lvl4pPr indent="-228600" lvl="3" marL="1828800" algn="l">
              <a:lnSpc>
                <a:spcPct val="100000"/>
              </a:lnSpc>
              <a:spcBef>
                <a:spcPts val="300"/>
              </a:spcBef>
              <a:spcAft>
                <a:spcPts val="0"/>
              </a:spcAft>
              <a:buSzPts val="900"/>
              <a:buNone/>
              <a:defRPr sz="900"/>
            </a:lvl4pPr>
            <a:lvl5pPr indent="-228600" lvl="4" marL="2286000" algn="l">
              <a:lnSpc>
                <a:spcPct val="100000"/>
              </a:lnSpc>
              <a:spcBef>
                <a:spcPts val="300"/>
              </a:spcBef>
              <a:spcAft>
                <a:spcPts val="0"/>
              </a:spcAft>
              <a:buSzPts val="900"/>
              <a:buNone/>
              <a:defRPr sz="900"/>
            </a:lvl5pPr>
            <a:lvl6pPr indent="-228600" lvl="5" marL="2743200" algn="l">
              <a:lnSpc>
                <a:spcPct val="100000"/>
              </a:lnSpc>
              <a:spcBef>
                <a:spcPts val="300"/>
              </a:spcBef>
              <a:spcAft>
                <a:spcPts val="0"/>
              </a:spcAft>
              <a:buSzPts val="900"/>
              <a:buNone/>
              <a:defRPr sz="900"/>
            </a:lvl6pPr>
            <a:lvl7pPr indent="-228600" lvl="6" marL="3200400" algn="l">
              <a:lnSpc>
                <a:spcPct val="100000"/>
              </a:lnSpc>
              <a:spcBef>
                <a:spcPts val="300"/>
              </a:spcBef>
              <a:spcAft>
                <a:spcPts val="0"/>
              </a:spcAft>
              <a:buSzPts val="900"/>
              <a:buNone/>
              <a:defRPr sz="900"/>
            </a:lvl7pPr>
            <a:lvl8pPr indent="-228600" lvl="7" marL="3657600" algn="l">
              <a:lnSpc>
                <a:spcPct val="100000"/>
              </a:lnSpc>
              <a:spcBef>
                <a:spcPts val="300"/>
              </a:spcBef>
              <a:spcAft>
                <a:spcPts val="0"/>
              </a:spcAft>
              <a:buSzPts val="900"/>
              <a:buNone/>
              <a:defRPr sz="900"/>
            </a:lvl8pPr>
            <a:lvl9pPr indent="-228600" lvl="8" marL="4114800" algn="l">
              <a:lnSpc>
                <a:spcPct val="100000"/>
              </a:lnSpc>
              <a:spcBef>
                <a:spcPts val="300"/>
              </a:spcBef>
              <a:spcAft>
                <a:spcPts val="0"/>
              </a:spcAft>
              <a:buSzPts val="900"/>
              <a:buNone/>
              <a:defRPr sz="900"/>
            </a:lvl9pPr>
          </a:lstStyle>
          <a:p/>
        </p:txBody>
      </p:sp>
      <p:sp>
        <p:nvSpPr>
          <p:cNvPr id="66" name="Google Shape;66;p9"/>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p:nvPr>
            <p:ph idx="12" type="sldNum"/>
          </p:nvPr>
        </p:nvSpPr>
        <p:spPr>
          <a:xfrm>
            <a:off x="8401038" y="6170822"/>
            <a:ext cx="502920" cy="502920"/>
          </a:xfrm>
          <a:prstGeom prst="ellipse">
            <a:avLst/>
          </a:prstGeom>
          <a:noFill/>
          <a:ln cap="flat" cmpd="sng" w="9525">
            <a:solidFill>
              <a:schemeClr val="dk2"/>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showMasterSp="0" type="picTx">
  <p:cSld name="PICTURE_WITH_CAPTION_TEXT">
    <p:spTree>
      <p:nvGrpSpPr>
        <p:cNvPr id="69" name="Shape 69"/>
        <p:cNvGrpSpPr/>
        <p:nvPr/>
      </p:nvGrpSpPr>
      <p:grpSpPr>
        <a:xfrm>
          <a:off x="0" y="0"/>
          <a:ext cx="0" cy="0"/>
          <a:chOff x="0" y="0"/>
          <a:chExt cx="0" cy="0"/>
        </a:xfrm>
      </p:grpSpPr>
      <p:sp>
        <p:nvSpPr>
          <p:cNvPr id="70" name="Google Shape;70;p10"/>
          <p:cNvSpPr/>
          <p:nvPr>
            <p:ph idx="2" type="pic"/>
          </p:nvPr>
        </p:nvSpPr>
        <p:spPr>
          <a:xfrm>
            <a:off x="2028825" y="0"/>
            <a:ext cx="7115175" cy="6858000"/>
          </a:xfrm>
          <a:prstGeom prst="rect">
            <a:avLst/>
          </a:prstGeom>
          <a:solidFill>
            <a:schemeClr val="accent3">
              <a:alpha val="80000"/>
            </a:schemeClr>
          </a:solidFill>
          <a:ln>
            <a:noFill/>
          </a:ln>
        </p:spPr>
        <p:txBody>
          <a:bodyPr anchorCtr="0" anchor="ctr" bIns="45700" lIns="91425" spcFirstLastPara="1" rIns="182875" wrap="square" tIns="45700">
            <a:noAutofit/>
          </a:bodyPr>
          <a:lstStyle>
            <a:lvl1pPr lvl="0" marR="0" rtl="0" algn="r">
              <a:lnSpc>
                <a:spcPct val="100000"/>
              </a:lnSpc>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71" name="Google Shape;71;p10"/>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72" name="Google Shape;72;p10"/>
          <p:cNvSpPr/>
          <p:nvPr/>
        </p:nvSpPr>
        <p:spPr>
          <a:xfrm>
            <a:off x="0" y="5048250"/>
            <a:ext cx="3571875" cy="1809750"/>
          </a:xfrm>
          <a:custGeom>
            <a:rect b="b" l="l" r="r" t="t"/>
            <a:pathLst>
              <a:path extrusionOk="0" h="1809750" w="3571875">
                <a:moveTo>
                  <a:pt x="0" y="1809750"/>
                </a:moveTo>
                <a:lnTo>
                  <a:pt x="2038350" y="0"/>
                </a:lnTo>
                <a:lnTo>
                  <a:pt x="3571875" y="1809750"/>
                </a:lnTo>
                <a:lnTo>
                  <a:pt x="0" y="180975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73" name="Google Shape;73;p10"/>
          <p:cNvSpPr txBox="1"/>
          <p:nvPr>
            <p:ph type="title"/>
          </p:nvPr>
        </p:nvSpPr>
        <p:spPr>
          <a:xfrm rot="-2460000">
            <a:off x="671197" y="1717501"/>
            <a:ext cx="5486400" cy="86744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Libre Franklin Thin"/>
              <a:buNone/>
              <a:defRPr b="0" sz="2800">
                <a:latin typeface="Libre Franklin Thin"/>
                <a:ea typeface="Libre Franklin Thin"/>
                <a:cs typeface="Libre Franklin Thin"/>
                <a:sym typeface="Libre Franklin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txBox="1"/>
          <p:nvPr>
            <p:ph idx="1" type="body"/>
          </p:nvPr>
        </p:nvSpPr>
        <p:spPr>
          <a:xfrm rot="-2460000">
            <a:off x="1143479" y="2180529"/>
            <a:ext cx="6096545" cy="74066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2"/>
              </a:buClr>
              <a:buSzPts val="1400"/>
              <a:buNone/>
              <a:defRPr sz="1400">
                <a:solidFill>
                  <a:schemeClr val="dk2"/>
                </a:solidFill>
              </a:defRPr>
            </a:lvl1pPr>
            <a:lvl2pPr indent="-228600" lvl="1" marL="914400" algn="l">
              <a:lnSpc>
                <a:spcPct val="100000"/>
              </a:lnSpc>
              <a:spcBef>
                <a:spcPts val="300"/>
              </a:spcBef>
              <a:spcAft>
                <a:spcPts val="0"/>
              </a:spcAft>
              <a:buSzPts val="1200"/>
              <a:buNone/>
              <a:defRPr sz="1200"/>
            </a:lvl2pPr>
            <a:lvl3pPr indent="-228600" lvl="2" marL="1371600" algn="l">
              <a:lnSpc>
                <a:spcPct val="100000"/>
              </a:lnSpc>
              <a:spcBef>
                <a:spcPts val="300"/>
              </a:spcBef>
              <a:spcAft>
                <a:spcPts val="0"/>
              </a:spcAft>
              <a:buSzPts val="1000"/>
              <a:buNone/>
              <a:defRPr sz="1000"/>
            </a:lvl3pPr>
            <a:lvl4pPr indent="-228600" lvl="3" marL="1828800" algn="l">
              <a:lnSpc>
                <a:spcPct val="100000"/>
              </a:lnSpc>
              <a:spcBef>
                <a:spcPts val="300"/>
              </a:spcBef>
              <a:spcAft>
                <a:spcPts val="0"/>
              </a:spcAft>
              <a:buSzPts val="900"/>
              <a:buNone/>
              <a:defRPr sz="900"/>
            </a:lvl4pPr>
            <a:lvl5pPr indent="-228600" lvl="4" marL="2286000" algn="l">
              <a:lnSpc>
                <a:spcPct val="100000"/>
              </a:lnSpc>
              <a:spcBef>
                <a:spcPts val="300"/>
              </a:spcBef>
              <a:spcAft>
                <a:spcPts val="0"/>
              </a:spcAft>
              <a:buSzPts val="900"/>
              <a:buNone/>
              <a:defRPr sz="900"/>
            </a:lvl5pPr>
            <a:lvl6pPr indent="-228600" lvl="5" marL="2743200" algn="l">
              <a:lnSpc>
                <a:spcPct val="100000"/>
              </a:lnSpc>
              <a:spcBef>
                <a:spcPts val="300"/>
              </a:spcBef>
              <a:spcAft>
                <a:spcPts val="0"/>
              </a:spcAft>
              <a:buSzPts val="900"/>
              <a:buNone/>
              <a:defRPr sz="900"/>
            </a:lvl6pPr>
            <a:lvl7pPr indent="-228600" lvl="6" marL="3200400" algn="l">
              <a:lnSpc>
                <a:spcPct val="100000"/>
              </a:lnSpc>
              <a:spcBef>
                <a:spcPts val="300"/>
              </a:spcBef>
              <a:spcAft>
                <a:spcPts val="0"/>
              </a:spcAft>
              <a:buSzPts val="900"/>
              <a:buNone/>
              <a:defRPr sz="900"/>
            </a:lvl7pPr>
            <a:lvl8pPr indent="-228600" lvl="7" marL="3657600" algn="l">
              <a:lnSpc>
                <a:spcPct val="100000"/>
              </a:lnSpc>
              <a:spcBef>
                <a:spcPts val="300"/>
              </a:spcBef>
              <a:spcAft>
                <a:spcPts val="0"/>
              </a:spcAft>
              <a:buSzPts val="900"/>
              <a:buNone/>
              <a:defRPr sz="900"/>
            </a:lvl8pPr>
            <a:lvl9pPr indent="-228600" lvl="8" marL="4114800" algn="l">
              <a:lnSpc>
                <a:spcPct val="100000"/>
              </a:lnSpc>
              <a:spcBef>
                <a:spcPts val="300"/>
              </a:spcBef>
              <a:spcAft>
                <a:spcPts val="0"/>
              </a:spcAft>
              <a:buSzPts val="900"/>
              <a:buNone/>
              <a:defRPr sz="900"/>
            </a:lvl9pPr>
          </a:lstStyle>
          <a:p/>
        </p:txBody>
      </p:sp>
      <p:sp>
        <p:nvSpPr>
          <p:cNvPr id="75" name="Google Shape;75;p10"/>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382" y="5050633"/>
            <a:ext cx="3574257" cy="1807368"/>
          </a:xfrm>
          <a:custGeom>
            <a:rect b="b" l="l" r="r" t="t"/>
            <a:pathLst>
              <a:path extrusionOk="0" h="1807368" w="3574257">
                <a:moveTo>
                  <a:pt x="2382" y="1807368"/>
                </a:moveTo>
                <a:lnTo>
                  <a:pt x="0" y="0"/>
                </a:lnTo>
                <a:lnTo>
                  <a:pt x="2045494" y="1"/>
                </a:lnTo>
                <a:lnTo>
                  <a:pt x="3574257" y="1807368"/>
                </a:lnTo>
                <a:lnTo>
                  <a:pt x="2382" y="18073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7" name="Google Shape;7;p1"/>
          <p:cNvSpPr/>
          <p:nvPr/>
        </p:nvSpPr>
        <p:spPr>
          <a:xfrm>
            <a:off x="-2380" y="5051292"/>
            <a:ext cx="9146380" cy="1806709"/>
          </a:xfrm>
          <a:custGeom>
            <a:rect b="b" l="l" r="r" t="t"/>
            <a:pathLst>
              <a:path extrusionOk="0" h="527584" w="335280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 name="Google Shape;8;p1"/>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Libre Franklin Thin"/>
              <a:buNone/>
              <a:defRPr b="0" i="0" sz="2800" u="none" cap="none" strike="noStrike">
                <a:solidFill>
                  <a:schemeClr val="dk1"/>
                </a:solidFill>
                <a:latin typeface="Libre Franklin Thin"/>
                <a:ea typeface="Libre Franklin Thin"/>
                <a:cs typeface="Libre Franklin Thin"/>
                <a:sym typeface="Libre Frankli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indent="-330200" lvl="1" marL="9144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indent="-330200" lvl="2" marL="13716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indent="-330200" lvl="3" marL="18288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indent="-330200" lvl="4" marL="22860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indent="-317500" lvl="5" marL="27432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0" name="Google Shape;10;p1"/>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1" name="Google Shape;11;p1"/>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FFFFF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2" name="Google Shape;12;p1"/>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1pPr>
            <a:lvl2pPr indent="0" lvl="1"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2pPr>
            <a:lvl3pPr indent="0" lvl="2"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3pPr>
            <a:lvl4pPr indent="0" lvl="3"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4pPr>
            <a:lvl5pPr indent="0" lvl="4"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5pPr>
            <a:lvl6pPr indent="0" lvl="5"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6pPr>
            <a:lvl7pPr indent="0" lvl="6"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7pPr>
            <a:lvl8pPr indent="0" lvl="7"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8pPr>
            <a:lvl9pPr indent="0" lvl="8"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4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youtu.be/SOTtX16f61w" TargetMode="External"/><Relationship Id="rId11" Type="http://schemas.openxmlformats.org/officeDocument/2006/relationships/image" Target="../media/image10.jpg"/><Relationship Id="rId10" Type="http://schemas.openxmlformats.org/officeDocument/2006/relationships/hyperlink" Target="http://www.youtube.com/watch?v=SOTtX16f61w" TargetMode="External"/><Relationship Id="rId9" Type="http://schemas.openxmlformats.org/officeDocument/2006/relationships/image" Target="../media/image11.png"/><Relationship Id="rId5" Type="http://schemas.openxmlformats.org/officeDocument/2006/relationships/hyperlink" Target="https://youtu.be/SOTtX16f61w" TargetMode="External"/><Relationship Id="rId6" Type="http://schemas.openxmlformats.org/officeDocument/2006/relationships/hyperlink" Target="https://youtu.be/SOTtX16f61w" TargetMode="External"/><Relationship Id="rId7" Type="http://schemas.openxmlformats.org/officeDocument/2006/relationships/hyperlink" Target="https://youtu.be/SOTtX16f61w" TargetMode="External"/><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hyperlink" Target="https://youtu.be/XAi3VTSdTxU" TargetMode="External"/><Relationship Id="rId5" Type="http://schemas.openxmlformats.org/officeDocument/2006/relationships/hyperlink" Target="https://youtu.be/SRjyDviJhAs" TargetMode="External"/><Relationship Id="rId6" Type="http://schemas.openxmlformats.org/officeDocument/2006/relationships/image" Target="../media/image22.png"/><Relationship Id="rId7" Type="http://schemas.openxmlformats.org/officeDocument/2006/relationships/hyperlink" Target="http://www.youtube.com/watch?v=XAi3VTSdTxU" TargetMode="External"/><Relationship Id="rId8"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jpg"/><Relationship Id="rId5" Type="http://schemas.openxmlformats.org/officeDocument/2006/relationships/hyperlink" Target="http://drive.google.com/file/d/1I9RW1LVQbQq2B8wR9ASEj7yAdOPoPLJc/view" TargetMode="External"/><Relationship Id="rId6" Type="http://schemas.openxmlformats.org/officeDocument/2006/relationships/image" Target="../media/image23.jpg"/><Relationship Id="rId7" Type="http://schemas.openxmlformats.org/officeDocument/2006/relationships/hyperlink" Target="https://youtu.be/euYGSkCdBV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hyperlink" Target="https://youtu.be/v401LIaSQps" TargetMode="External"/><Relationship Id="rId6" Type="http://schemas.openxmlformats.org/officeDocument/2006/relationships/image" Target="../media/image2.jpg"/><Relationship Id="rId7" Type="http://schemas.openxmlformats.org/officeDocument/2006/relationships/hyperlink" Target="http://www.youtube.com/watch?v=v401LIaSQps" TargetMode="External"/><Relationship Id="rId8"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youtu.be/g1FrBGqablM" TargetMode="External"/><Relationship Id="rId5" Type="http://schemas.openxmlformats.org/officeDocument/2006/relationships/hyperlink" Target="http://www.youtube.com/watch?v=g1FrBGqablM" TargetMode="External"/><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youtu.be/x4bK5lZ1uBw" TargetMode="External"/><Relationship Id="rId5" Type="http://schemas.openxmlformats.org/officeDocument/2006/relationships/hyperlink" Target="http://www.youtube.com/watch?v=x4bK5lZ1uBw" TargetMode="External"/><Relationship Id="rId6" Type="http://schemas.openxmlformats.org/officeDocument/2006/relationships/image" Target="../media/image9.jpg"/><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hyperlink" Target="https://youtu.be/RDIfFTs9V1A" TargetMode="External"/><Relationship Id="rId6" Type="http://schemas.openxmlformats.org/officeDocument/2006/relationships/hyperlink" Target="http://www.youtube.com/watch?v=RDIfFTs9V1A" TargetMode="External"/><Relationship Id="rId7"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ctrTitle"/>
          </p:nvPr>
        </p:nvSpPr>
        <p:spPr>
          <a:xfrm rot="-2460060">
            <a:off x="1046542" y="2356078"/>
            <a:ext cx="5648616" cy="999249"/>
          </a:xfrm>
          <a:prstGeom prst="rect">
            <a:avLst/>
          </a:prstGeom>
          <a:noFill/>
          <a:ln>
            <a:noFill/>
          </a:ln>
        </p:spPr>
        <p:txBody>
          <a:bodyPr anchorCtr="0" anchor="b" bIns="9125"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Libre Franklin Thin"/>
              <a:buNone/>
            </a:pPr>
            <a:r>
              <a:rPr b="1" lang="it-IT">
                <a:solidFill>
                  <a:srgbClr val="000000"/>
                </a:solidFill>
                <a:latin typeface="Libre Franklin"/>
                <a:ea typeface="Libre Franklin"/>
                <a:cs typeface="Libre Franklin"/>
                <a:sym typeface="Libre Franklin"/>
              </a:rPr>
              <a:t>R</a:t>
            </a:r>
            <a:r>
              <a:rPr b="1" lang="it-IT" sz="3100">
                <a:solidFill>
                  <a:srgbClr val="000000"/>
                </a:solidFill>
                <a:latin typeface="Libre Franklin"/>
                <a:ea typeface="Libre Franklin"/>
                <a:cs typeface="Libre Franklin"/>
                <a:sym typeface="Libre Franklin"/>
              </a:rPr>
              <a:t>ESPONSIBLE AND SUSTAINABLE TOURISM</a:t>
            </a:r>
            <a:endParaRPr b="1" sz="3100">
              <a:solidFill>
                <a:srgbClr val="000000"/>
              </a:solidFill>
              <a:latin typeface="Libre Franklin"/>
              <a:ea typeface="Libre Franklin"/>
              <a:cs typeface="Libre Franklin"/>
              <a:sym typeface="Libre Franklin"/>
            </a:endParaRPr>
          </a:p>
        </p:txBody>
      </p:sp>
      <p:pic>
        <p:nvPicPr>
          <p:cNvPr id="95" name="Google Shape;95;p13"/>
          <p:cNvPicPr preferRelativeResize="0"/>
          <p:nvPr/>
        </p:nvPicPr>
        <p:blipFill rotWithShape="1">
          <a:blip r:embed="rId3">
            <a:alphaModFix/>
          </a:blip>
          <a:srcRect b="0" l="0" r="0" t="0"/>
          <a:stretch/>
        </p:blipFill>
        <p:spPr>
          <a:xfrm>
            <a:off x="5724127" y="4330244"/>
            <a:ext cx="3386911" cy="2527756"/>
          </a:xfrm>
          <a:prstGeom prst="rect">
            <a:avLst/>
          </a:prstGeom>
          <a:noFill/>
          <a:ln>
            <a:noFill/>
          </a:ln>
        </p:spPr>
      </p:pic>
      <p:pic>
        <p:nvPicPr>
          <p:cNvPr id="96" name="Google Shape;96;p13"/>
          <p:cNvPicPr preferRelativeResize="0"/>
          <p:nvPr/>
        </p:nvPicPr>
        <p:blipFill rotWithShape="1">
          <a:blip r:embed="rId4">
            <a:alphaModFix/>
          </a:blip>
          <a:srcRect b="0" l="0" r="0" t="0"/>
          <a:stretch/>
        </p:blipFill>
        <p:spPr>
          <a:xfrm>
            <a:off x="-2" y="-17843"/>
            <a:ext cx="3131842" cy="2942788"/>
          </a:xfrm>
          <a:prstGeom prst="rect">
            <a:avLst/>
          </a:prstGeom>
          <a:noFill/>
          <a:ln>
            <a:noFill/>
          </a:ln>
        </p:spPr>
      </p:pic>
      <p:sp>
        <p:nvSpPr>
          <p:cNvPr id="97" name="Google Shape;97;p13"/>
          <p:cNvSpPr/>
          <p:nvPr/>
        </p:nvSpPr>
        <p:spPr>
          <a:xfrm>
            <a:off x="3043100" y="-17850"/>
            <a:ext cx="3387000" cy="643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lang="it-IT" sz="2100">
                <a:solidFill>
                  <a:schemeClr val="dk1"/>
                </a:solidFill>
                <a:latin typeface="Libre Franklin"/>
                <a:ea typeface="Libre Franklin"/>
                <a:cs typeface="Libre Franklin"/>
                <a:sym typeface="Libre Franklin"/>
              </a:rPr>
              <a:t>ITES FRACCACRETA</a:t>
            </a:r>
            <a:endParaRPr b="1" sz="2100">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600"/>
              <a:buFont typeface="Arial"/>
              <a:buNone/>
            </a:pPr>
            <a:r>
              <a:t/>
            </a:r>
            <a:endParaRPr b="1" sz="2100">
              <a:solidFill>
                <a:schemeClr val="dk1"/>
              </a:solidFill>
              <a:latin typeface="Libre Franklin"/>
              <a:ea typeface="Libre Franklin"/>
              <a:cs typeface="Libre Franklin"/>
              <a:sym typeface="Libre Franklin"/>
            </a:endParaRPr>
          </a:p>
        </p:txBody>
      </p:sp>
      <p:pic>
        <p:nvPicPr>
          <p:cNvPr descr="Earth Day Italia 2017: l'ambiente al primo posto | Fashion Times" id="98" name="Google Shape;98;p13"/>
          <p:cNvPicPr preferRelativeResize="0"/>
          <p:nvPr/>
        </p:nvPicPr>
        <p:blipFill rotWithShape="1">
          <a:blip r:embed="rId5">
            <a:alphaModFix/>
          </a:blip>
          <a:srcRect b="0" l="0" r="0" t="0"/>
          <a:stretch/>
        </p:blipFill>
        <p:spPr>
          <a:xfrm>
            <a:off x="6113975" y="0"/>
            <a:ext cx="3030024" cy="2942799"/>
          </a:xfrm>
          <a:prstGeom prst="rect">
            <a:avLst/>
          </a:prstGeom>
          <a:noFill/>
          <a:ln>
            <a:noFill/>
          </a:ln>
        </p:spPr>
      </p:pic>
      <p:sp>
        <p:nvSpPr>
          <p:cNvPr id="99" name="Google Shape;99;p13"/>
          <p:cNvSpPr txBox="1"/>
          <p:nvPr>
            <p:ph type="ctrTitle"/>
          </p:nvPr>
        </p:nvSpPr>
        <p:spPr>
          <a:xfrm>
            <a:off x="5724125" y="2970750"/>
            <a:ext cx="3350400" cy="916500"/>
          </a:xfrm>
          <a:prstGeom prst="rect">
            <a:avLst/>
          </a:prstGeom>
          <a:noFill/>
          <a:ln>
            <a:noFill/>
          </a:ln>
        </p:spPr>
        <p:txBody>
          <a:bodyPr anchorCtr="0" anchor="b" bIns="9125"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Libre Franklin Thin"/>
              <a:buNone/>
            </a:pPr>
            <a:r>
              <a:rPr b="1" lang="it-IT" sz="2700">
                <a:solidFill>
                  <a:srgbClr val="000000"/>
                </a:solidFill>
                <a:latin typeface="Libre Franklin"/>
                <a:ea typeface="Libre Franklin"/>
                <a:cs typeface="Libre Franklin"/>
                <a:sym typeface="Libre Franklin"/>
              </a:rPr>
              <a:t>Geography-English</a:t>
            </a:r>
            <a:endParaRPr b="1" sz="2700">
              <a:solidFill>
                <a:srgbClr val="000000"/>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3200"/>
              <a:buFont typeface="Libre Franklin Thin"/>
              <a:buNone/>
            </a:pPr>
            <a:r>
              <a:rPr b="1" lang="it-IT" sz="2700">
                <a:solidFill>
                  <a:srgbClr val="000000"/>
                </a:solidFill>
                <a:latin typeface="Libre Franklin"/>
                <a:ea typeface="Libre Franklin"/>
                <a:cs typeface="Libre Franklin"/>
                <a:sym typeface="Libre Franklin"/>
              </a:rPr>
              <a:t>       CLIL CLASS </a:t>
            </a:r>
            <a:endParaRPr b="1" sz="2700">
              <a:solidFill>
                <a:srgbClr val="000000"/>
              </a:solidFill>
              <a:latin typeface="Libre Franklin"/>
              <a:ea typeface="Libre Franklin"/>
              <a:cs typeface="Libre Franklin"/>
              <a:sym typeface="Libre Franklin"/>
            </a:endParaRPr>
          </a:p>
        </p:txBody>
      </p:sp>
      <p:sp>
        <p:nvSpPr>
          <p:cNvPr id="100" name="Google Shape;100;p13"/>
          <p:cNvSpPr txBox="1"/>
          <p:nvPr>
            <p:ph type="ctrTitle"/>
          </p:nvPr>
        </p:nvSpPr>
        <p:spPr>
          <a:xfrm>
            <a:off x="3057000" y="625650"/>
            <a:ext cx="3030000" cy="916500"/>
          </a:xfrm>
          <a:prstGeom prst="rect">
            <a:avLst/>
          </a:prstGeom>
          <a:noFill/>
          <a:ln>
            <a:noFill/>
          </a:ln>
        </p:spPr>
        <p:txBody>
          <a:bodyPr anchorCtr="0" anchor="b" bIns="9125"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Libre Franklin Thin"/>
              <a:buNone/>
            </a:pPr>
            <a:r>
              <a:rPr b="1" lang="it-IT" sz="2300" u="sng">
                <a:solidFill>
                  <a:srgbClr val="000000"/>
                </a:solidFill>
                <a:latin typeface="Libre Franklin"/>
                <a:ea typeface="Libre Franklin"/>
                <a:cs typeface="Libre Franklin"/>
                <a:sym typeface="Libre Franklin"/>
              </a:rPr>
              <a:t> III A Turismo</a:t>
            </a:r>
            <a:endParaRPr b="1" sz="2300" u="sng">
              <a:solidFill>
                <a:srgbClr val="000000"/>
              </a:solidFill>
              <a:latin typeface="Libre Franklin"/>
              <a:ea typeface="Libre Franklin"/>
              <a:cs typeface="Libre Franklin"/>
              <a:sym typeface="Libre Franklin"/>
            </a:endParaRPr>
          </a:p>
          <a:p>
            <a:pPr indent="0" lvl="0" marL="0" rtl="0" algn="ctr">
              <a:lnSpc>
                <a:spcPct val="100000"/>
              </a:lnSpc>
              <a:spcBef>
                <a:spcPts val="0"/>
              </a:spcBef>
              <a:spcAft>
                <a:spcPts val="0"/>
              </a:spcAft>
              <a:buClr>
                <a:schemeClr val="dk1"/>
              </a:buClr>
              <a:buSzPts val="3200"/>
              <a:buFont typeface="Libre Franklin Thin"/>
              <a:buNone/>
            </a:pPr>
            <a:r>
              <a:rPr b="1" lang="it-IT" sz="2300">
                <a:solidFill>
                  <a:srgbClr val="000000"/>
                </a:solidFill>
                <a:latin typeface="Libre Franklin"/>
                <a:ea typeface="Libre Franklin"/>
                <a:cs typeface="Libre Franklin"/>
                <a:sym typeface="Libre Franklin"/>
              </a:rPr>
              <a:t>School Year</a:t>
            </a:r>
            <a:r>
              <a:rPr b="1" lang="it-IT" sz="2300">
                <a:solidFill>
                  <a:srgbClr val="000000"/>
                </a:solidFill>
                <a:latin typeface="Libre Franklin"/>
                <a:ea typeface="Libre Franklin"/>
                <a:cs typeface="Libre Franklin"/>
                <a:sym typeface="Libre Franklin"/>
              </a:rPr>
              <a:t> </a:t>
            </a:r>
            <a:r>
              <a:rPr b="1" lang="it-IT" sz="2100">
                <a:solidFill>
                  <a:srgbClr val="000000"/>
                </a:solidFill>
                <a:latin typeface="Libre Franklin"/>
                <a:ea typeface="Libre Franklin"/>
                <a:cs typeface="Libre Franklin"/>
                <a:sym typeface="Libre Franklin"/>
              </a:rPr>
              <a:t>2020/2021</a:t>
            </a:r>
            <a:endParaRPr b="1" sz="2100">
              <a:solidFill>
                <a:srgbClr val="000000"/>
              </a:solidFill>
              <a:latin typeface="Libre Franklin"/>
              <a:ea typeface="Libre Franklin"/>
              <a:cs typeface="Libre Franklin"/>
              <a:sym typeface="Libre Franklin"/>
            </a:endParaRPr>
          </a:p>
        </p:txBody>
      </p:sp>
      <p:sp>
        <p:nvSpPr>
          <p:cNvPr id="101" name="Google Shape;101;p13"/>
          <p:cNvSpPr txBox="1"/>
          <p:nvPr>
            <p:ph type="ctrTitle"/>
          </p:nvPr>
        </p:nvSpPr>
        <p:spPr>
          <a:xfrm>
            <a:off x="0" y="5447575"/>
            <a:ext cx="5742300" cy="1310100"/>
          </a:xfrm>
          <a:prstGeom prst="rect">
            <a:avLst/>
          </a:prstGeom>
          <a:noFill/>
          <a:ln>
            <a:noFill/>
          </a:ln>
        </p:spPr>
        <p:txBody>
          <a:bodyPr anchorCtr="0" anchor="b" bIns="9125"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Libre Franklin Thin"/>
              <a:buNone/>
            </a:pPr>
            <a:r>
              <a:t/>
            </a:r>
            <a:endParaRPr b="1" sz="2500">
              <a:solidFill>
                <a:srgbClr val="000000"/>
              </a:solidFill>
              <a:latin typeface="Libre Franklin"/>
              <a:ea typeface="Libre Franklin"/>
              <a:cs typeface="Libre Franklin"/>
              <a:sym typeface="Libre Franklin"/>
            </a:endParaRPr>
          </a:p>
          <a:p>
            <a:pPr indent="0" lvl="0" marL="0" rtl="0" algn="l">
              <a:spcBef>
                <a:spcPts val="0"/>
              </a:spcBef>
              <a:spcAft>
                <a:spcPts val="0"/>
              </a:spcAft>
              <a:buClr>
                <a:schemeClr val="dk1"/>
              </a:buClr>
              <a:buSzPts val="3200"/>
              <a:buFont typeface="Libre Franklin Thin"/>
              <a:buNone/>
            </a:pPr>
            <a:r>
              <a:rPr b="1" lang="it-IT" sz="2500">
                <a:latin typeface="Libre Franklin"/>
                <a:ea typeface="Libre Franklin"/>
                <a:cs typeface="Libre Franklin"/>
                <a:sym typeface="Libre Franklin"/>
              </a:rPr>
              <a:t>English teacher Antonia Malizia</a:t>
            </a:r>
            <a:endParaRPr b="1" sz="2500">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3200"/>
              <a:buFont typeface="Libre Franklin Thin"/>
              <a:buNone/>
            </a:pPr>
            <a:r>
              <a:rPr b="1" lang="it-IT" sz="2500">
                <a:solidFill>
                  <a:srgbClr val="000000"/>
                </a:solidFill>
                <a:latin typeface="Libre Franklin"/>
                <a:ea typeface="Libre Franklin"/>
                <a:cs typeface="Libre Franklin"/>
                <a:sym typeface="Libre Franklin"/>
              </a:rPr>
              <a:t>Geography teacher Gianluca Del Piccolo</a:t>
            </a:r>
            <a:endParaRPr b="1" sz="2500">
              <a:solidFill>
                <a:srgbClr val="000000"/>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755576" y="188640"/>
            <a:ext cx="7520940" cy="54864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800"/>
              <a:buFont typeface="Libre Franklin Thin"/>
              <a:buNone/>
            </a:pPr>
            <a:r>
              <a:rPr b="1" lang="it-IT">
                <a:solidFill>
                  <a:srgbClr val="4A86E8"/>
                </a:solidFill>
                <a:latin typeface="Libre Franklin"/>
                <a:ea typeface="Libre Franklin"/>
                <a:cs typeface="Libre Franklin"/>
                <a:sym typeface="Libre Franklin"/>
              </a:rPr>
              <a:t>SUSTAINABLE DEVELOPMENT</a:t>
            </a:r>
            <a:endParaRPr b="1">
              <a:solidFill>
                <a:srgbClr val="4A86E8"/>
              </a:solidFill>
              <a:latin typeface="Libre Franklin"/>
              <a:ea typeface="Libre Franklin"/>
              <a:cs typeface="Libre Franklin"/>
              <a:sym typeface="Libre Franklin"/>
            </a:endParaRPr>
          </a:p>
        </p:txBody>
      </p:sp>
      <p:sp>
        <p:nvSpPr>
          <p:cNvPr id="182" name="Google Shape;182;p22"/>
          <p:cNvSpPr txBox="1"/>
          <p:nvPr>
            <p:ph idx="1" type="body"/>
          </p:nvPr>
        </p:nvSpPr>
        <p:spPr>
          <a:xfrm>
            <a:off x="5008054" y="695648"/>
            <a:ext cx="4059932" cy="359744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800"/>
              </a:spcBef>
              <a:spcAft>
                <a:spcPts val="0"/>
              </a:spcAft>
              <a:buSzPts val="1600"/>
              <a:buFont typeface="Noto Sans Symbols"/>
              <a:buChar char="❖"/>
            </a:pPr>
            <a:r>
              <a:rPr lang="it-IT"/>
              <a:t>Development characteristic traits long-term logic</a:t>
            </a:r>
            <a:endParaRPr/>
          </a:p>
          <a:p>
            <a:pPr indent="-285750" lvl="0" marL="285750" rtl="0" algn="l">
              <a:lnSpc>
                <a:spcPct val="100000"/>
              </a:lnSpc>
              <a:spcBef>
                <a:spcPts val="800"/>
              </a:spcBef>
              <a:spcAft>
                <a:spcPts val="0"/>
              </a:spcAft>
              <a:buClr>
                <a:schemeClr val="dk1"/>
              </a:buClr>
              <a:buSzPts val="1600"/>
              <a:buFont typeface="Noto Sans Symbols"/>
              <a:buChar char="❖"/>
            </a:pPr>
            <a:r>
              <a:rPr lang="it-IT"/>
              <a:t>Extended to the intergenarational prospective</a:t>
            </a:r>
            <a:endParaRPr/>
          </a:p>
          <a:p>
            <a:pPr indent="-285750" lvl="0" marL="285750" rtl="0" algn="l">
              <a:lnSpc>
                <a:spcPct val="100000"/>
              </a:lnSpc>
              <a:spcBef>
                <a:spcPts val="800"/>
              </a:spcBef>
              <a:spcAft>
                <a:spcPts val="0"/>
              </a:spcAft>
              <a:buClr>
                <a:schemeClr val="dk1"/>
              </a:buClr>
              <a:buSzPts val="1600"/>
              <a:buFont typeface="Noto Sans Symbols"/>
              <a:buChar char="❖"/>
            </a:pPr>
            <a:r>
              <a:rPr lang="it-IT"/>
              <a:t>Justice</a:t>
            </a:r>
            <a:endParaRPr/>
          </a:p>
          <a:p>
            <a:pPr indent="-285750" lvl="0" marL="285750" rtl="0" algn="l">
              <a:lnSpc>
                <a:spcPct val="100000"/>
              </a:lnSpc>
              <a:spcBef>
                <a:spcPts val="800"/>
              </a:spcBef>
              <a:spcAft>
                <a:spcPts val="0"/>
              </a:spcAft>
              <a:buClr>
                <a:schemeClr val="dk1"/>
              </a:buClr>
              <a:buSzPts val="1600"/>
              <a:buFont typeface="Noto Sans Symbols"/>
              <a:buChar char="❖"/>
            </a:pPr>
            <a:r>
              <a:rPr lang="it-IT"/>
              <a:t>efficency in the use of resources</a:t>
            </a:r>
            <a:endParaRPr/>
          </a:p>
          <a:p>
            <a:pPr indent="-285750" lvl="0" marL="285750" rtl="0" algn="l">
              <a:lnSpc>
                <a:spcPct val="100000"/>
              </a:lnSpc>
              <a:spcBef>
                <a:spcPts val="800"/>
              </a:spcBef>
              <a:spcAft>
                <a:spcPts val="0"/>
              </a:spcAft>
              <a:buClr>
                <a:schemeClr val="dk1"/>
              </a:buClr>
              <a:buSzPts val="1600"/>
              <a:buFont typeface="Noto Sans Symbols"/>
              <a:buChar char="❖"/>
            </a:pPr>
            <a:r>
              <a:rPr lang="it-IT"/>
              <a:t>ecologic sustainability (conservation of the stock of resources)</a:t>
            </a:r>
            <a:endParaRPr/>
          </a:p>
          <a:p>
            <a:pPr indent="-285750" lvl="0" marL="285750" rtl="0" algn="l">
              <a:lnSpc>
                <a:spcPct val="100000"/>
              </a:lnSpc>
              <a:spcBef>
                <a:spcPts val="800"/>
              </a:spcBef>
              <a:spcAft>
                <a:spcPts val="0"/>
              </a:spcAft>
              <a:buClr>
                <a:schemeClr val="dk1"/>
              </a:buClr>
              <a:buSzPts val="1600"/>
              <a:buFont typeface="Noto Sans Symbols"/>
              <a:buChar char="❖"/>
            </a:pPr>
            <a:r>
              <a:rPr lang="it-IT"/>
              <a:t> wealth creation whithout damaging life-sustaining system</a:t>
            </a:r>
            <a:endParaRPr/>
          </a:p>
          <a:p>
            <a:pPr indent="-285750" lvl="0" marL="285750" rtl="0" algn="l">
              <a:lnSpc>
                <a:spcPct val="100000"/>
              </a:lnSpc>
              <a:spcBef>
                <a:spcPts val="800"/>
              </a:spcBef>
              <a:spcAft>
                <a:spcPts val="0"/>
              </a:spcAft>
              <a:buClr>
                <a:schemeClr val="dk1"/>
              </a:buClr>
              <a:buSzPts val="1600"/>
              <a:buFont typeface="Noto Sans Symbols"/>
              <a:buChar char="❖"/>
            </a:pPr>
            <a:r>
              <a:rPr lang="it-IT"/>
              <a:t>Interrelation between economic, social and enviromental development</a:t>
            </a:r>
            <a:endParaRPr/>
          </a:p>
        </p:txBody>
      </p:sp>
      <p:pic>
        <p:nvPicPr>
          <p:cNvPr id="183" name="Google Shape;183;p22"/>
          <p:cNvPicPr preferRelativeResize="0"/>
          <p:nvPr/>
        </p:nvPicPr>
        <p:blipFill rotWithShape="1">
          <a:blip r:embed="rId3">
            <a:alphaModFix/>
          </a:blip>
          <a:srcRect b="0" l="0" r="0" t="0"/>
          <a:stretch/>
        </p:blipFill>
        <p:spPr>
          <a:xfrm>
            <a:off x="7199784" y="5057304"/>
            <a:ext cx="1944216" cy="1800200"/>
          </a:xfrm>
          <a:prstGeom prst="rect">
            <a:avLst/>
          </a:prstGeom>
          <a:noFill/>
          <a:ln>
            <a:noFill/>
          </a:ln>
        </p:spPr>
      </p:pic>
      <p:sp>
        <p:nvSpPr>
          <p:cNvPr id="184" name="Google Shape;184;p22"/>
          <p:cNvSpPr/>
          <p:nvPr/>
        </p:nvSpPr>
        <p:spPr>
          <a:xfrm>
            <a:off x="5008050" y="4465200"/>
            <a:ext cx="3629100" cy="42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600" u="sng" cap="none" strike="noStrike">
                <a:solidFill>
                  <a:schemeClr val="dk1"/>
                </a:solidFill>
                <a:latin typeface="Libre Franklin"/>
                <a:ea typeface="Libre Franklin"/>
                <a:cs typeface="Libre Franklin"/>
                <a:sym typeface="Libre Franklin"/>
                <a:hlinkClick r:id="rId4">
                  <a:extLst>
                    <a:ext uri="{A12FA001-AC4F-418D-AE19-62706E023703}">
                      <ahyp:hlinkClr val="tx"/>
                    </a:ext>
                  </a:extLst>
                </a:hlinkClick>
              </a:rPr>
              <a:t>h</a:t>
            </a:r>
            <a:r>
              <a:rPr b="0" i="0" lang="it-IT" sz="1500" u="sng" cap="none" strike="noStrike">
                <a:solidFill>
                  <a:schemeClr val="dk1"/>
                </a:solidFill>
                <a:latin typeface="Libre Franklin"/>
                <a:ea typeface="Libre Franklin"/>
                <a:cs typeface="Libre Franklin"/>
                <a:sym typeface="Libre Franklin"/>
                <a:hlinkClick r:id="rId5">
                  <a:extLst>
                    <a:ext uri="{A12FA001-AC4F-418D-AE19-62706E023703}">
                      <ahyp:hlinkClr val="tx"/>
                    </a:ext>
                  </a:extLst>
                </a:hlinkClick>
              </a:rPr>
              <a:t>ttps://y</a:t>
            </a:r>
            <a:r>
              <a:rPr lang="it-IT" sz="1500">
                <a:solidFill>
                  <a:schemeClr val="dk1"/>
                </a:solidFill>
                <a:uFill>
                  <a:noFill/>
                </a:uFill>
                <a:latin typeface="Libre Franklin"/>
                <a:ea typeface="Libre Franklin"/>
                <a:cs typeface="Libre Franklin"/>
                <a:sym typeface="Libre Franklin"/>
                <a:hlinkClick r:id="rId6">
                  <a:extLst>
                    <a:ext uri="{A12FA001-AC4F-418D-AE19-62706E023703}">
                      <ahyp:hlinkClr val="tx"/>
                    </a:ext>
                  </a:extLst>
                </a:hlinkClick>
              </a:rPr>
              <a:t>Climate </a:t>
            </a:r>
            <a:r>
              <a:rPr b="0" i="0" lang="it-IT" sz="1500" u="sng" cap="none" strike="noStrike">
                <a:solidFill>
                  <a:schemeClr val="dk1"/>
                </a:solidFill>
                <a:latin typeface="Libre Franklin"/>
                <a:ea typeface="Libre Franklin"/>
                <a:cs typeface="Libre Franklin"/>
                <a:sym typeface="Libre Franklin"/>
                <a:hlinkClick r:id="rId7">
                  <a:extLst>
                    <a:ext uri="{A12FA001-AC4F-418D-AE19-62706E023703}">
                      <ahyp:hlinkClr val="tx"/>
                    </a:ext>
                  </a:extLst>
                </a:hlinkClick>
              </a:rPr>
              <a:t>outu.be/SOTtX16f61w</a:t>
            </a:r>
            <a:endParaRPr b="0" i="0" sz="15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0" lang="it-IT" sz="1500" u="none" cap="none" strike="noStrike">
                <a:solidFill>
                  <a:schemeClr val="dk1"/>
                </a:solidFill>
                <a:latin typeface="Libre Franklin"/>
                <a:ea typeface="Libre Franklin"/>
                <a:cs typeface="Libre Franklin"/>
                <a:sym typeface="Libre Franklin"/>
              </a:rPr>
              <a:t> RAP Cha</a:t>
            </a:r>
            <a:r>
              <a:rPr b="0" i="0" lang="it-IT" sz="1700" u="none" cap="none" strike="noStrike">
                <a:solidFill>
                  <a:schemeClr val="dk1"/>
                </a:solidFill>
                <a:latin typeface="Libre Franklin"/>
                <a:ea typeface="Libre Franklin"/>
                <a:cs typeface="Libre Franklin"/>
                <a:sym typeface="Libre Franklin"/>
              </a:rPr>
              <a:t>nge</a:t>
            </a:r>
            <a:endParaRPr b="0" i="0" sz="1700" u="none" cap="none" strike="noStrike">
              <a:solidFill>
                <a:schemeClr val="dk1"/>
              </a:solidFill>
              <a:latin typeface="Libre Franklin"/>
              <a:ea typeface="Libre Franklin"/>
              <a:cs typeface="Libre Franklin"/>
              <a:sym typeface="Libre Franklin"/>
            </a:endParaRPr>
          </a:p>
        </p:txBody>
      </p:sp>
      <p:pic>
        <p:nvPicPr>
          <p:cNvPr id="185" name="Google Shape;185;p22"/>
          <p:cNvPicPr preferRelativeResize="0"/>
          <p:nvPr/>
        </p:nvPicPr>
        <p:blipFill rotWithShape="1">
          <a:blip r:embed="rId8">
            <a:alphaModFix/>
          </a:blip>
          <a:srcRect b="0" l="0" r="0" t="0"/>
          <a:stretch/>
        </p:blipFill>
        <p:spPr>
          <a:xfrm>
            <a:off x="0" y="692696"/>
            <a:ext cx="4772025" cy="4364608"/>
          </a:xfrm>
          <a:prstGeom prst="rect">
            <a:avLst/>
          </a:prstGeom>
          <a:noFill/>
          <a:ln>
            <a:noFill/>
          </a:ln>
        </p:spPr>
      </p:pic>
      <p:pic>
        <p:nvPicPr>
          <p:cNvPr id="186" name="Google Shape;186;p22"/>
          <p:cNvPicPr preferRelativeResize="0"/>
          <p:nvPr/>
        </p:nvPicPr>
        <p:blipFill rotWithShape="1">
          <a:blip r:embed="rId9">
            <a:alphaModFix/>
          </a:blip>
          <a:srcRect b="0" l="0" r="0" t="0"/>
          <a:stretch/>
        </p:blipFill>
        <p:spPr>
          <a:xfrm>
            <a:off x="0" y="5036811"/>
            <a:ext cx="2400846" cy="1821189"/>
          </a:xfrm>
          <a:prstGeom prst="rect">
            <a:avLst/>
          </a:prstGeom>
          <a:noFill/>
          <a:ln>
            <a:noFill/>
          </a:ln>
        </p:spPr>
      </p:pic>
      <p:pic>
        <p:nvPicPr>
          <p:cNvPr descr="Buy the video at  http://www.teacherspayteachers.com/Store/Glenn-Wolkenfeld-1&#10;Get curriculum at http://www.sciencemusicvideos.com&#10;Follow me at https://twitter.com/GlennWolkenfeld for the bio-haiku of the day&#10;&#10;This is the first in a series of videos about climate change and global warming. Please leave comments letting me know what you think!&#10;&#10;LYRICS&#10;&#10;Climate change! The temperature's going on up&#10;Listen up: the climate's been disrupted and you&#10;Gotta clear away the wool that's in your eyes and overcome the&#10;Lies from deniers who are just pawns steppin' on the &#10;&#10;Truth is climate's different by the way from weather,&#10;Climate's thirty years or more weather's day by day.&#10;Current average temperature on planet Earth is fifteen °C&#10;that's fifty nine Fahrenheit if you ain't thinkin' metrically,&#10;&#10;Our climate for ten thousand years has had the perfect qualities for&#10;nurturing civilization also life's diversity&#10;Tween summer highs and winter lows it's perfect for our crops to grow.&#10;Anywhere: China, Italy, Brazil or Idaho&#10;&#10;CHORUS &#10;Our planet earth is a greenhouse&#10;The climate we've come to depend on is based on this greenhouse&#10;Everyone lives in this greenhouse&#10;And we're learning our burning has jacked up the heat in the greenhouse&#10;&#10;Our atmosphere, all those gases in the sky floating so&#10;high are mostly nitrogen and oxygen molecules but&#10;There are some others like CO2 mixed up in that&#10;Stew up there just traces in the air&#10;&#10;CO2's concentration 'bout point zero four percent&#10;Yet its presence makes a huge dent in the climate&#10;System 'cause of its role as a greenhouse gas,&#10;Methane, nitrous oxide, CFCs are in the same class.&#10;&#10;These gases let sunlight through to shine on Earth's face&#10;Molecules on land and sea absorb the light and vibrate&#10;That vibration emits infrared radiation&#10;Just heat energy into the atmosphere&#10;&#10;There it meets molecules like CO2 and CFCs&#10;All those gases resonate with infrared frequencies,&#10;They vibrate, each emitting heat in all directions,&#10;Some of which comes back to Earth, it's greenhouse gas perfection!&#10;&#10;Now you see why CO2's a greenhouse gas, it's just like greenhouse glass, &#10;trappin' heat while allowing light's passage&#10;And remember this is nothin' bad, nothin horrid&#10;With no Greenhouse effect we'd all be frozen solid&#10;&#10;With planetary average temperatures of 18°C below&#10;Look outside, all you'd see is frozen ice and snow,&#10;So enjoy the warmth, to greenhouse gases sing,&#10;but remember, too much of a good thing can be a bad thing.&#10;&#10;CHORUS&#10;&#10;We shouldn't blame ourselves for what transpired when we realized&#10;Fossil fuels were awesome fuels for fires to power anything like&#10;Lamps, or steam engines, diesel trains or furnaces&#10;Jet planes, space shuttles, coal-fired generators&#10;&#10;Fossil fuels are made of carbon that was once in the sky&#10;Carbon dioxide molecules that floated by&#10;Sucked into a plant or algae during photosynthesis,&#10;In the Carboniferous era long ago.&#10;&#10;Later on the plant died no one cried as it was buried 'neath the soil&#10;Pressure and the heat making coal, gas and oil &#10;Now each time those fossil fuels get consumed,&#10;That buried carbon gets released as CO2 fumes.&#10;&#10;Hundreds of years of fossil fuel conflagration&#10;Has vastly increased CO2's concentration&#10;280 ppm before the rise of industry&#10;Our burning's raised the level over 390&#10;&#10;390 parts per million CO2, three ninety molecules&#10;You'd find in a box of a million molecules of air&#10;Seems unfair such a harmless and&#10;Invisible gas could be causing so much trouble&#10;&#10;But this extra dose of CO2, carbon we sent up the flu&#10;Traps more earthly infrared like extra blankets on your bed&#10;It's kind of like each square meter of our earthly globe&#10;Got planted with a tiny little Christmas bulb&#10;&#10;Each bulb shining with just about a watt and&#10;Imagine all those trillions of bulbs they're making planet Earth hot.&#10;Temperature will rise until a balance is restored&#10;But that won't happen soon because we keep on burning more,&#10;&#10;We've warmed point eight °C in the past century,&#10;From CO2 made by people just like you and me&#10;The warming, by end of this century,&#10;Will range from 1.1 to 6.4 degrees °C&#10;&#10;If that doesn't sound like very much in part two you'll see,&#10;How emissions are changing climate drastically,&#10;We'll be an ice-free planet, open Arctic sea,&#10;I ain't making this up, ask the IPCC!&#10;&#10;CHORUS&#10;&#10;CREDITS: The Carboniferous riverbank (02:40) was created by Walter Myers. You can view more of his work at http://www.arcadiastreet.com" id="187" name="Google Shape;187;p22" title="Climate Change Rap 1-Mr. W's Greenhouse Effect Rap">
            <a:hlinkClick r:id="rId10"/>
          </p:cNvPr>
          <p:cNvPicPr preferRelativeResize="0"/>
          <p:nvPr/>
        </p:nvPicPr>
        <p:blipFill rotWithShape="1">
          <a:blip r:embed="rId11">
            <a:alphaModFix/>
          </a:blip>
          <a:srcRect b="0" l="0" r="0" t="0"/>
          <a:stretch/>
        </p:blipFill>
        <p:spPr>
          <a:xfrm>
            <a:off x="3057525" y="5057300"/>
            <a:ext cx="3257550" cy="18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b="0" l="0" r="0" t="0"/>
          <a:stretch/>
        </p:blipFill>
        <p:spPr>
          <a:xfrm>
            <a:off x="7092280" y="5057800"/>
            <a:ext cx="1944216" cy="1800200"/>
          </a:xfrm>
          <a:prstGeom prst="rect">
            <a:avLst/>
          </a:prstGeom>
          <a:noFill/>
          <a:ln>
            <a:noFill/>
          </a:ln>
        </p:spPr>
      </p:pic>
      <p:pic>
        <p:nvPicPr>
          <p:cNvPr id="193" name="Google Shape;193;p23"/>
          <p:cNvPicPr preferRelativeResize="0"/>
          <p:nvPr/>
        </p:nvPicPr>
        <p:blipFill rotWithShape="1">
          <a:blip r:embed="rId4">
            <a:alphaModFix/>
          </a:blip>
          <a:srcRect b="0" l="0" r="0" t="0"/>
          <a:stretch/>
        </p:blipFill>
        <p:spPr>
          <a:xfrm>
            <a:off x="-15032" y="-7640"/>
            <a:ext cx="9159032" cy="5065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3214700" y="5174600"/>
            <a:ext cx="5800800" cy="806400"/>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Libre Franklin Thin"/>
              <a:buNone/>
            </a:pPr>
            <a:r>
              <a:rPr b="1" lang="it-IT" sz="2200">
                <a:latin typeface="Libre Franklin"/>
                <a:ea typeface="Libre Franklin"/>
                <a:cs typeface="Libre Franklin"/>
                <a:sym typeface="Libre Franklin"/>
              </a:rPr>
              <a:t>EARTH DOES’NT BELONG TO MAN</a:t>
            </a:r>
            <a:endParaRPr b="1" sz="2200">
              <a:latin typeface="Libre Franklin"/>
              <a:ea typeface="Libre Franklin"/>
              <a:cs typeface="Libre Franklin"/>
              <a:sym typeface="Libre Franklin"/>
            </a:endParaRPr>
          </a:p>
          <a:p>
            <a:pPr indent="0" lvl="0" marL="0" rtl="0" algn="ctr">
              <a:lnSpc>
                <a:spcPct val="100000"/>
              </a:lnSpc>
              <a:spcBef>
                <a:spcPts val="0"/>
              </a:spcBef>
              <a:spcAft>
                <a:spcPts val="0"/>
              </a:spcAft>
              <a:buClr>
                <a:schemeClr val="dk1"/>
              </a:buClr>
              <a:buSzPts val="2800"/>
              <a:buFont typeface="Libre Franklin Thin"/>
              <a:buNone/>
            </a:pPr>
            <a:r>
              <a:rPr b="1" lang="it-IT" sz="2200">
                <a:latin typeface="Libre Franklin"/>
                <a:ea typeface="Libre Franklin"/>
                <a:cs typeface="Libre Franklin"/>
                <a:sym typeface="Libre Franklin"/>
              </a:rPr>
              <a:t> MAN BELONGS TO EARTH</a:t>
            </a:r>
            <a:endParaRPr b="1" sz="2200">
              <a:solidFill>
                <a:schemeClr val="dk2"/>
              </a:solidFill>
              <a:latin typeface="Libre Franklin"/>
              <a:ea typeface="Libre Franklin"/>
              <a:cs typeface="Libre Franklin"/>
              <a:sym typeface="Libre Franklin"/>
            </a:endParaRPr>
          </a:p>
        </p:txBody>
      </p:sp>
      <p:pic>
        <p:nvPicPr>
          <p:cNvPr descr="Stop Pollution - Home | Facebook" id="199" name="Google Shape;199;p24"/>
          <p:cNvPicPr preferRelativeResize="0"/>
          <p:nvPr/>
        </p:nvPicPr>
        <p:blipFill rotWithShape="1">
          <a:blip r:embed="rId3">
            <a:alphaModFix/>
          </a:blip>
          <a:srcRect b="0" l="0" r="0" t="0"/>
          <a:stretch/>
        </p:blipFill>
        <p:spPr>
          <a:xfrm>
            <a:off x="6001900" y="1223200"/>
            <a:ext cx="3112850" cy="2978650"/>
          </a:xfrm>
          <a:prstGeom prst="rect">
            <a:avLst/>
          </a:prstGeom>
          <a:noFill/>
          <a:ln>
            <a:noFill/>
          </a:ln>
        </p:spPr>
      </p:pic>
      <p:sp>
        <p:nvSpPr>
          <p:cNvPr id="200" name="Google Shape;200;p24"/>
          <p:cNvSpPr txBox="1"/>
          <p:nvPr/>
        </p:nvSpPr>
        <p:spPr>
          <a:xfrm>
            <a:off x="29250" y="0"/>
            <a:ext cx="9085500" cy="1196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Libre Franklin Thin"/>
              <a:buNone/>
            </a:pPr>
            <a:r>
              <a:rPr b="1" i="0" lang="it-IT" sz="2800" u="none" cap="none" strike="noStrike">
                <a:solidFill>
                  <a:schemeClr val="dk1"/>
                </a:solidFill>
                <a:latin typeface="Libre Franklin"/>
                <a:ea typeface="Libre Franklin"/>
                <a:cs typeface="Libre Franklin"/>
                <a:sym typeface="Libre Franklin"/>
              </a:rPr>
              <a:t>LET’S FIX THE PLANET</a:t>
            </a:r>
            <a:endParaRPr b="1" sz="2800">
              <a:solidFill>
                <a:schemeClr val="dk1"/>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2800"/>
              <a:buFont typeface="Libre Franklin Thin"/>
              <a:buNone/>
            </a:pPr>
            <a:r>
              <a:rPr b="1" i="0" lang="it-IT" sz="2800" u="none" cap="none" strike="noStrike">
                <a:solidFill>
                  <a:schemeClr val="dk1"/>
                </a:solidFill>
                <a:latin typeface="Libre Franklin"/>
                <a:ea typeface="Libre Franklin"/>
                <a:cs typeface="Libre Franklin"/>
                <a:sym typeface="Libre Franklin"/>
              </a:rPr>
              <a:t> THERE IS NO ANOTHER ONE </a:t>
            </a:r>
            <a:endParaRPr b="1" i="0" sz="2800" u="none" cap="none" strike="noStrike">
              <a:solidFill>
                <a:schemeClr val="dk1"/>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2800"/>
              <a:buFont typeface="Libre Franklin Thin"/>
              <a:buNone/>
            </a:pPr>
            <a:r>
              <a:rPr b="1" i="0" lang="it-IT" sz="2800" u="none" cap="none" strike="noStrike">
                <a:solidFill>
                  <a:schemeClr val="dk1"/>
                </a:solidFill>
                <a:latin typeface="Libre Franklin"/>
                <a:ea typeface="Libre Franklin"/>
                <a:cs typeface="Libre Franklin"/>
                <a:sym typeface="Libre Franklin"/>
              </a:rPr>
              <a:t>CONTRIBUTE TOO</a:t>
            </a:r>
            <a:endParaRPr b="1" i="0" sz="2800" u="none" cap="none" strike="noStrike">
              <a:solidFill>
                <a:schemeClr val="dk1"/>
              </a:solidFill>
              <a:latin typeface="Libre Franklin"/>
              <a:ea typeface="Libre Franklin"/>
              <a:cs typeface="Libre Franklin"/>
              <a:sym typeface="Libre Franklin"/>
            </a:endParaRPr>
          </a:p>
        </p:txBody>
      </p:sp>
      <p:sp>
        <p:nvSpPr>
          <p:cNvPr id="201" name="Google Shape;201;p24"/>
          <p:cNvSpPr/>
          <p:nvPr/>
        </p:nvSpPr>
        <p:spPr>
          <a:xfrm>
            <a:off x="4442530" y="4340132"/>
            <a:ext cx="31680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it-IT" sz="1600" u="sng" cap="none" strike="noStrike">
                <a:solidFill>
                  <a:schemeClr val="dk1"/>
                </a:solidFill>
                <a:latin typeface="Libre Franklin"/>
                <a:ea typeface="Libre Franklin"/>
                <a:cs typeface="Libre Franklin"/>
                <a:sym typeface="Libre Franklin"/>
                <a:hlinkClick r:id="rId4">
                  <a:extLst>
                    <a:ext uri="{A12FA001-AC4F-418D-AE19-62706E023703}">
                      <ahyp:hlinkClr val="tx"/>
                    </a:ext>
                  </a:extLst>
                </a:hlinkClick>
              </a:rPr>
              <a:t>https://youtu.be/XAi3VTSdTxU</a:t>
            </a:r>
            <a:endParaRPr b="0" i="0" sz="16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Libre Franklin"/>
                <a:ea typeface="Libre Franklin"/>
                <a:cs typeface="Libre Franklin"/>
                <a:sym typeface="Libre Franklin"/>
              </a:rPr>
              <a:t>Earth Song – Michael Jackson official video</a:t>
            </a:r>
            <a:endParaRPr b="0" i="0" sz="1200" u="none" cap="none" strike="noStrike">
              <a:solidFill>
                <a:schemeClr val="dk1"/>
              </a:solidFill>
              <a:latin typeface="Libre Franklin"/>
              <a:ea typeface="Libre Franklin"/>
              <a:cs typeface="Libre Franklin"/>
              <a:sym typeface="Libre Franklin"/>
            </a:endParaRPr>
          </a:p>
        </p:txBody>
      </p:sp>
      <p:sp>
        <p:nvSpPr>
          <p:cNvPr id="202" name="Google Shape;202;p24"/>
          <p:cNvSpPr/>
          <p:nvPr/>
        </p:nvSpPr>
        <p:spPr>
          <a:xfrm>
            <a:off x="58623" y="4337982"/>
            <a:ext cx="32835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it-IT" sz="1600" u="sng" cap="none" strike="noStrike">
                <a:solidFill>
                  <a:schemeClr val="dk1"/>
                </a:solidFill>
                <a:latin typeface="Libre Franklin"/>
                <a:ea typeface="Libre Franklin"/>
                <a:cs typeface="Libre Franklin"/>
                <a:sym typeface="Libre Franklin"/>
                <a:hlinkClick r:id="rId5">
                  <a:extLst>
                    <a:ext uri="{A12FA001-AC4F-418D-AE19-62706E023703}">
                      <ahyp:hlinkClr val="tx"/>
                    </a:ext>
                  </a:extLst>
                </a:hlinkClick>
              </a:rPr>
              <a:t>https://youtu.be/SRjyDviJhAs</a:t>
            </a:r>
            <a:endParaRPr b="0" i="0" sz="16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Libre Franklin"/>
                <a:ea typeface="Libre Franklin"/>
                <a:cs typeface="Libre Franklin"/>
                <a:sym typeface="Libre Franklin"/>
              </a:rPr>
              <a:t>Earth Song – Michae</a:t>
            </a:r>
            <a:r>
              <a:rPr lang="it-IT" sz="1200">
                <a:solidFill>
                  <a:schemeClr val="dk1"/>
                </a:solidFill>
                <a:latin typeface="Libre Franklin"/>
                <a:ea typeface="Libre Franklin"/>
                <a:cs typeface="Libre Franklin"/>
                <a:sym typeface="Libre Franklin"/>
              </a:rPr>
              <a:t>Jackson </a:t>
            </a:r>
            <a:r>
              <a:rPr b="0" i="0" lang="it-IT" sz="1200" u="none" cap="none" strike="noStrike">
                <a:solidFill>
                  <a:schemeClr val="dk1"/>
                </a:solidFill>
                <a:latin typeface="Libre Franklin"/>
                <a:ea typeface="Libre Franklin"/>
                <a:cs typeface="Libre Franklin"/>
                <a:sym typeface="Libre Franklin"/>
              </a:rPr>
              <a:t>l – video +text</a:t>
            </a:r>
            <a:endParaRPr b="0" i="0" sz="1800" u="none" cap="none" strike="noStrike">
              <a:solidFill>
                <a:schemeClr val="dk1"/>
              </a:solidFill>
              <a:latin typeface="Libre Franklin"/>
              <a:ea typeface="Libre Franklin"/>
              <a:cs typeface="Libre Franklin"/>
              <a:sym typeface="Libre Franklin"/>
            </a:endParaRPr>
          </a:p>
        </p:txBody>
      </p:sp>
      <p:pic>
        <p:nvPicPr>
          <p:cNvPr id="203" name="Google Shape;203;p24"/>
          <p:cNvPicPr preferRelativeResize="0"/>
          <p:nvPr>
            <p:ph idx="1" type="body"/>
          </p:nvPr>
        </p:nvPicPr>
        <p:blipFill rotWithShape="1">
          <a:blip r:embed="rId6">
            <a:alphaModFix/>
          </a:blip>
          <a:srcRect b="0" l="0" r="0" t="0"/>
          <a:stretch/>
        </p:blipFill>
        <p:spPr>
          <a:xfrm>
            <a:off x="29250" y="1196750"/>
            <a:ext cx="5972700" cy="3005100"/>
          </a:xfrm>
          <a:prstGeom prst="rect">
            <a:avLst/>
          </a:prstGeom>
          <a:noFill/>
          <a:ln>
            <a:noFill/>
          </a:ln>
        </p:spPr>
      </p:pic>
      <p:pic>
        <p:nvPicPr>
          <p:cNvPr descr="“Earth Song” by Michael Jackson&#10;Listen to Michael Jackson: https://MichaelJackson.lnk.to/_listenYD&#10;&#10;The short film to Michael Jackson’s “Earth Song,” his best-selling single in the United Kingdom, earned Michael the Doris Day Music Award from the Humane Society’s Genesis Awards.  The urgent need to address the issues facing the planet and all that inhabit it were on the forefront of Michael’s mind when he created this song and short film; issues that are even more urgent today.&#10;&#10;Subscribe to the official Michael Jackson YouTube Channel: https://MichaelJackson.lnk.to/subscribeYD&#10;&#10;Watch more Michael Jackson videos: https://MichaelJackson.lnk.to/_listenYC/youtube&#10;&#10;Follow Michael Jackson:&#10;Facebook: https://MichaelJackson.lnk.to/_followYS/facebook&#10;Twitter: https://MichaelJackson.lnk.to/_followYS/twitter&#10;Instagram: https://MichaelJackson.lnk.to/_followYS/instagram&#10;Website: https://MichaelJackson.lnk.to/_followYS/websitegeneral&#10;Spotify: https://MichaelJackson.lnk.to/_followYS/spotify&#10;&#10;Chorus:&#10;Did you ever stop to notice&#10;All the children dead from war?&#10;Did you ever stop to notice&#10;This crying Earth, these weeping shores?&#10;&#10;Ah, ooh&#10;Ah, ooh&#10;&#10;#MichaelJackson #EarthSong #HIStory" id="204" name="Google Shape;204;p24" title="Michael Jackson - Earth Song (Official Video)">
            <a:hlinkClick r:id="rId7"/>
          </p:cNvPr>
          <p:cNvPicPr preferRelativeResize="0"/>
          <p:nvPr/>
        </p:nvPicPr>
        <p:blipFill>
          <a:blip r:embed="rId8">
            <a:alphaModFix/>
          </a:blip>
          <a:stretch>
            <a:fillRect/>
          </a:stretch>
        </p:blipFill>
        <p:spPr>
          <a:xfrm>
            <a:off x="0" y="5058400"/>
            <a:ext cx="2455975" cy="179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nvSpPr>
        <p:spPr>
          <a:xfrm>
            <a:off x="-7" y="5858637"/>
            <a:ext cx="9144000" cy="90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Libre Franklin Thin"/>
              <a:buNone/>
            </a:pPr>
            <a:r>
              <a:rPr b="1" i="0" lang="it-IT" sz="2800" u="none" cap="none" strike="noStrike">
                <a:solidFill>
                  <a:schemeClr val="dk1"/>
                </a:solidFill>
                <a:latin typeface="Libre Franklin"/>
                <a:ea typeface="Libre Franklin"/>
                <a:cs typeface="Libre Franklin"/>
                <a:sym typeface="Libre Franklin"/>
              </a:rPr>
              <a:t>THANK YOU SO MUCH FOR ATTENTION</a:t>
            </a:r>
            <a:endParaRPr b="1" i="0" sz="2800" u="none" cap="none" strike="noStrike">
              <a:solidFill>
                <a:schemeClr val="dk1"/>
              </a:solidFill>
              <a:latin typeface="Libre Franklin"/>
              <a:ea typeface="Libre Franklin"/>
              <a:cs typeface="Libre Franklin"/>
              <a:sym typeface="Libre Franklin"/>
            </a:endParaRPr>
          </a:p>
        </p:txBody>
      </p:sp>
      <p:pic>
        <p:nvPicPr>
          <p:cNvPr id="210" name="Google Shape;210;p25"/>
          <p:cNvPicPr preferRelativeResize="0"/>
          <p:nvPr>
            <p:ph idx="1" type="body"/>
          </p:nvPr>
        </p:nvPicPr>
        <p:blipFill rotWithShape="1">
          <a:blip r:embed="rId3">
            <a:alphaModFix/>
          </a:blip>
          <a:srcRect b="0" l="0" r="0" t="0"/>
          <a:stretch/>
        </p:blipFill>
        <p:spPr>
          <a:xfrm>
            <a:off x="-26800" y="-82750"/>
            <a:ext cx="9144000" cy="5046600"/>
          </a:xfrm>
          <a:prstGeom prst="rect">
            <a:avLst/>
          </a:prstGeom>
          <a:noFill/>
          <a:ln>
            <a:noFill/>
          </a:ln>
        </p:spPr>
      </p:pic>
      <p:sp>
        <p:nvSpPr>
          <p:cNvPr id="211" name="Google Shape;211;p25"/>
          <p:cNvSpPr txBox="1"/>
          <p:nvPr>
            <p:ph type="title"/>
          </p:nvPr>
        </p:nvSpPr>
        <p:spPr>
          <a:xfrm>
            <a:off x="841075" y="690225"/>
            <a:ext cx="7602000" cy="1099800"/>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Libre Franklin Thin"/>
              <a:buNone/>
            </a:pPr>
            <a:r>
              <a:rPr b="1" lang="it-IT" sz="2500">
                <a:latin typeface="Libre Franklin"/>
                <a:ea typeface="Libre Franklin"/>
                <a:cs typeface="Libre Franklin"/>
                <a:sym typeface="Libre Franklin"/>
              </a:rPr>
              <a:t>EARTH</a:t>
            </a:r>
            <a:r>
              <a:rPr b="1" lang="it-IT" sz="2500">
                <a:latin typeface="Libre Franklin"/>
                <a:ea typeface="Libre Franklin"/>
                <a:cs typeface="Libre Franklin"/>
                <a:sym typeface="Libre Franklin"/>
              </a:rPr>
              <a:t> HAS ENOUGH FOR EVERYONE'S NEEDS</a:t>
            </a:r>
            <a:endParaRPr b="1" sz="2500">
              <a:latin typeface="Libre Franklin"/>
              <a:ea typeface="Libre Franklin"/>
              <a:cs typeface="Libre Franklin"/>
              <a:sym typeface="Libre Franklin"/>
            </a:endParaRPr>
          </a:p>
          <a:p>
            <a:pPr indent="0" lvl="0" marL="0" rtl="0" algn="ctr">
              <a:lnSpc>
                <a:spcPct val="100000"/>
              </a:lnSpc>
              <a:spcBef>
                <a:spcPts val="0"/>
              </a:spcBef>
              <a:spcAft>
                <a:spcPts val="0"/>
              </a:spcAft>
              <a:buClr>
                <a:schemeClr val="dk1"/>
              </a:buClr>
              <a:buSzPts val="1800"/>
              <a:buFont typeface="Libre Franklin Thin"/>
              <a:buNone/>
            </a:pPr>
            <a:r>
              <a:rPr b="1" lang="it-IT" sz="2500">
                <a:latin typeface="Libre Franklin"/>
                <a:ea typeface="Libre Franklin"/>
                <a:cs typeface="Libre Franklin"/>
                <a:sym typeface="Libre Franklin"/>
              </a:rPr>
              <a:t> BUT NOT FOR THE GREED OF A FEW PEOPLE</a:t>
            </a:r>
            <a:endParaRPr b="1" sz="2500">
              <a:solidFill>
                <a:schemeClr val="dk2"/>
              </a:solidFill>
              <a:latin typeface="Libre Franklin"/>
              <a:ea typeface="Libre Franklin"/>
              <a:cs typeface="Libre Franklin"/>
              <a:sym typeface="Libre Franklin"/>
            </a:endParaRPr>
          </a:p>
        </p:txBody>
      </p:sp>
      <p:pic>
        <p:nvPicPr>
          <p:cNvPr descr="Earth Day Italia 2017: l'ambiente al primo posto | Fashion Times" id="212" name="Google Shape;212;p25"/>
          <p:cNvPicPr preferRelativeResize="0"/>
          <p:nvPr/>
        </p:nvPicPr>
        <p:blipFill rotWithShape="1">
          <a:blip r:embed="rId4">
            <a:alphaModFix/>
          </a:blip>
          <a:srcRect b="0" l="0" r="0" t="0"/>
          <a:stretch/>
        </p:blipFill>
        <p:spPr>
          <a:xfrm>
            <a:off x="0" y="2663550"/>
            <a:ext cx="3551125" cy="3126725"/>
          </a:xfrm>
          <a:prstGeom prst="rect">
            <a:avLst/>
          </a:prstGeom>
          <a:noFill/>
          <a:ln>
            <a:noFill/>
          </a:ln>
        </p:spPr>
      </p:pic>
      <p:sp>
        <p:nvSpPr>
          <p:cNvPr id="213" name="Google Shape;213;p25"/>
          <p:cNvSpPr txBox="1"/>
          <p:nvPr/>
        </p:nvSpPr>
        <p:spPr>
          <a:xfrm>
            <a:off x="6221488" y="2908850"/>
            <a:ext cx="28290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https://youtu.be/Xv1v8Addsgs</a:t>
            </a:r>
            <a:endParaRPr/>
          </a:p>
        </p:txBody>
      </p:sp>
      <p:pic>
        <p:nvPicPr>
          <p:cNvPr id="214" name="Google Shape;214;p25" title="Defint_VID-20210505-WA0031_.mp4">
            <a:hlinkClick r:id="rId5"/>
          </p:cNvPr>
          <p:cNvPicPr preferRelativeResize="0"/>
          <p:nvPr/>
        </p:nvPicPr>
        <p:blipFill>
          <a:blip r:embed="rId6">
            <a:alphaModFix/>
          </a:blip>
          <a:stretch>
            <a:fillRect/>
          </a:stretch>
        </p:blipFill>
        <p:spPr>
          <a:xfrm>
            <a:off x="5566075" y="3367850"/>
            <a:ext cx="3551124" cy="2490775"/>
          </a:xfrm>
          <a:prstGeom prst="rect">
            <a:avLst/>
          </a:prstGeom>
          <a:noFill/>
          <a:ln>
            <a:noFill/>
          </a:ln>
        </p:spPr>
      </p:pic>
      <p:sp>
        <p:nvSpPr>
          <p:cNvPr id="215" name="Google Shape;215;p25"/>
          <p:cNvSpPr/>
          <p:nvPr/>
        </p:nvSpPr>
        <p:spPr>
          <a:xfrm>
            <a:off x="0" y="5790275"/>
            <a:ext cx="2911500" cy="31110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it-IT" u="sng" cap="none" strike="noStrike">
                <a:solidFill>
                  <a:srgbClr val="000000"/>
                </a:solidFill>
                <a:latin typeface="Libre Franklin"/>
                <a:ea typeface="Libre Franklin"/>
                <a:cs typeface="Libre Franklin"/>
                <a:sym typeface="Libre Franklin"/>
                <a:hlinkClick r:id="rId7">
                  <a:extLst>
                    <a:ext uri="{A12FA001-AC4F-418D-AE19-62706E023703}">
                      <ahyp:hlinkClr val="tx"/>
                    </a:ext>
                  </a:extLst>
                </a:hlinkClick>
              </a:rPr>
              <a:t>https://youtu.be/euYGSkCdBVU</a:t>
            </a:r>
            <a:endParaRPr b="0" i="0" sz="12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ctrTitle"/>
          </p:nvPr>
        </p:nvSpPr>
        <p:spPr>
          <a:xfrm rot="-2460060">
            <a:off x="1079147" y="1965803"/>
            <a:ext cx="5648616" cy="1204449"/>
          </a:xfrm>
          <a:prstGeom prst="rect">
            <a:avLst/>
          </a:prstGeom>
          <a:noFill/>
          <a:ln>
            <a:noFill/>
          </a:ln>
        </p:spPr>
        <p:txBody>
          <a:bodyPr anchorCtr="0" anchor="b" bIns="9125"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Libre Franklin Thin"/>
              <a:buNone/>
            </a:pPr>
            <a:r>
              <a:rPr b="1" lang="it-IT">
                <a:solidFill>
                  <a:srgbClr val="000000"/>
                </a:solidFill>
                <a:latin typeface="Libre Franklin"/>
                <a:ea typeface="Libre Franklin"/>
                <a:cs typeface="Libre Franklin"/>
                <a:sym typeface="Libre Franklin"/>
              </a:rPr>
              <a:t>R</a:t>
            </a:r>
            <a:r>
              <a:rPr b="1" lang="it-IT" sz="3100">
                <a:solidFill>
                  <a:srgbClr val="000000"/>
                </a:solidFill>
                <a:latin typeface="Libre Franklin"/>
                <a:ea typeface="Libre Franklin"/>
                <a:cs typeface="Libre Franklin"/>
                <a:sym typeface="Libre Franklin"/>
              </a:rPr>
              <a:t>ESPONSIBLE AND SUSTAINABLE TOURISM</a:t>
            </a:r>
            <a:endParaRPr b="1" sz="3100">
              <a:solidFill>
                <a:srgbClr val="000000"/>
              </a:solidFill>
              <a:latin typeface="Libre Franklin"/>
              <a:ea typeface="Libre Franklin"/>
              <a:cs typeface="Libre Franklin"/>
              <a:sym typeface="Libre Franklin"/>
            </a:endParaRPr>
          </a:p>
        </p:txBody>
      </p:sp>
      <p:pic>
        <p:nvPicPr>
          <p:cNvPr id="107" name="Google Shape;107;p14"/>
          <p:cNvPicPr preferRelativeResize="0"/>
          <p:nvPr/>
        </p:nvPicPr>
        <p:blipFill rotWithShape="1">
          <a:blip r:embed="rId3">
            <a:alphaModFix/>
          </a:blip>
          <a:srcRect b="0" l="0" r="0" t="0"/>
          <a:stretch/>
        </p:blipFill>
        <p:spPr>
          <a:xfrm>
            <a:off x="5724127" y="4330244"/>
            <a:ext cx="3386911" cy="2527756"/>
          </a:xfrm>
          <a:prstGeom prst="rect">
            <a:avLst/>
          </a:prstGeom>
          <a:noFill/>
          <a:ln>
            <a:noFill/>
          </a:ln>
        </p:spPr>
      </p:pic>
      <p:pic>
        <p:nvPicPr>
          <p:cNvPr id="108" name="Google Shape;108;p14"/>
          <p:cNvPicPr preferRelativeResize="0"/>
          <p:nvPr/>
        </p:nvPicPr>
        <p:blipFill rotWithShape="1">
          <a:blip r:embed="rId4">
            <a:alphaModFix/>
          </a:blip>
          <a:srcRect b="0" l="0" r="0" t="0"/>
          <a:stretch/>
        </p:blipFill>
        <p:spPr>
          <a:xfrm>
            <a:off x="-2" y="-17843"/>
            <a:ext cx="3131842" cy="2942788"/>
          </a:xfrm>
          <a:prstGeom prst="rect">
            <a:avLst/>
          </a:prstGeom>
          <a:noFill/>
          <a:ln>
            <a:noFill/>
          </a:ln>
        </p:spPr>
      </p:pic>
      <p:sp>
        <p:nvSpPr>
          <p:cNvPr id="109" name="Google Shape;109;p14"/>
          <p:cNvSpPr/>
          <p:nvPr/>
        </p:nvSpPr>
        <p:spPr>
          <a:xfrm>
            <a:off x="3131850" y="0"/>
            <a:ext cx="33480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it-IT" sz="1600" u="sng" cap="none" strike="noStrike">
                <a:solidFill>
                  <a:schemeClr val="dk1"/>
                </a:solidFill>
                <a:latin typeface="Libre Franklin"/>
                <a:ea typeface="Libre Franklin"/>
                <a:cs typeface="Libre Franklin"/>
                <a:sym typeface="Libre Franklin"/>
                <a:hlinkClick r:id="rId5">
                  <a:extLst>
                    <a:ext uri="{A12FA001-AC4F-418D-AE19-62706E023703}">
                      <ahyp:hlinkClr val="tx"/>
                    </a:ext>
                  </a:extLst>
                </a:hlinkClick>
              </a:rPr>
              <a:t>https://youtu.be/v401LIaSQps</a:t>
            </a:r>
            <a:endParaRPr b="0" i="0" sz="1600" u="none" cap="none" strike="noStrike">
              <a:solidFill>
                <a:schemeClr val="dk1"/>
              </a:solidFill>
              <a:latin typeface="Libre Franklin"/>
              <a:ea typeface="Libre Franklin"/>
              <a:cs typeface="Libre Franklin"/>
              <a:sym typeface="Libre Franklin"/>
            </a:endParaRPr>
          </a:p>
        </p:txBody>
      </p:sp>
      <p:pic>
        <p:nvPicPr>
          <p:cNvPr descr="Earth Day Italia 2017: l'ambiente al primo posto | Fashion Times" id="110" name="Google Shape;110;p14"/>
          <p:cNvPicPr preferRelativeResize="0"/>
          <p:nvPr/>
        </p:nvPicPr>
        <p:blipFill rotWithShape="1">
          <a:blip r:embed="rId6">
            <a:alphaModFix/>
          </a:blip>
          <a:srcRect b="0" l="0" r="0" t="0"/>
          <a:stretch/>
        </p:blipFill>
        <p:spPr>
          <a:xfrm>
            <a:off x="6113975" y="0"/>
            <a:ext cx="3030024" cy="2942799"/>
          </a:xfrm>
          <a:prstGeom prst="rect">
            <a:avLst/>
          </a:prstGeom>
          <a:noFill/>
          <a:ln>
            <a:noFill/>
          </a:ln>
        </p:spPr>
      </p:pic>
      <p:pic>
        <p:nvPicPr>
          <p:cNvPr descr="#OnePeopleOnePlanet in onda il 22 aprile per celebrare il 51°Earth Day su RaiPlay e sulla piattaforma www.onepopleoneplanet.it" id="111" name="Google Shape;111;p14" title="Gen Verde - #OnePeopleOnePlanet 2021">
            <a:hlinkClick r:id="rId7"/>
          </p:cNvPr>
          <p:cNvPicPr preferRelativeResize="0"/>
          <p:nvPr/>
        </p:nvPicPr>
        <p:blipFill rotWithShape="1">
          <a:blip r:embed="rId8">
            <a:alphaModFix/>
          </a:blip>
          <a:srcRect b="0" l="0" r="0" t="0"/>
          <a:stretch/>
        </p:blipFill>
        <p:spPr>
          <a:xfrm>
            <a:off x="0" y="5027779"/>
            <a:ext cx="2237095" cy="16778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5"/>
          <p:cNvPicPr preferRelativeResize="0"/>
          <p:nvPr/>
        </p:nvPicPr>
        <p:blipFill rotWithShape="1">
          <a:blip r:embed="rId3">
            <a:alphaModFix/>
          </a:blip>
          <a:srcRect b="0" l="0" r="0" t="0"/>
          <a:stretch/>
        </p:blipFill>
        <p:spPr>
          <a:xfrm>
            <a:off x="-2950" y="0"/>
            <a:ext cx="9146952" cy="4957774"/>
          </a:xfrm>
          <a:prstGeom prst="rect">
            <a:avLst/>
          </a:prstGeom>
          <a:noFill/>
          <a:ln>
            <a:noFill/>
          </a:ln>
        </p:spPr>
      </p:pic>
      <p:sp>
        <p:nvSpPr>
          <p:cNvPr id="117" name="Google Shape;117;p15"/>
          <p:cNvSpPr/>
          <p:nvPr/>
        </p:nvSpPr>
        <p:spPr>
          <a:xfrm>
            <a:off x="3448999" y="5922400"/>
            <a:ext cx="35868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800" u="sng" cap="none" strike="noStrike">
                <a:solidFill>
                  <a:schemeClr val="dk1"/>
                </a:solidFill>
                <a:latin typeface="Libre Franklin"/>
                <a:ea typeface="Libre Franklin"/>
                <a:cs typeface="Libre Franklin"/>
                <a:sym typeface="Libre Franklin"/>
                <a:hlinkClick r:id="rId4">
                  <a:extLst>
                    <a:ext uri="{A12FA001-AC4F-418D-AE19-62706E023703}">
                      <ahyp:hlinkClr val="tx"/>
                    </a:ext>
                  </a:extLst>
                </a:hlinkClick>
              </a:rPr>
              <a:t>https://youtu.be/g1FrBGqablM</a:t>
            </a:r>
            <a:endParaRPr b="0" i="0" sz="18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Libre Franklin"/>
                <a:ea typeface="Libre Franklin"/>
                <a:cs typeface="Libre Franklin"/>
                <a:sym typeface="Libre Franklin"/>
              </a:rPr>
              <a:t>Dragonfly flight</a:t>
            </a:r>
            <a:endParaRPr b="0" i="0" sz="1800" u="none" cap="none" strike="noStrike">
              <a:solidFill>
                <a:schemeClr val="dk1"/>
              </a:solidFill>
              <a:latin typeface="Libre Franklin"/>
              <a:ea typeface="Libre Franklin"/>
              <a:cs typeface="Libre Franklin"/>
              <a:sym typeface="Libre Franklin"/>
            </a:endParaRPr>
          </a:p>
        </p:txBody>
      </p:sp>
      <p:sp>
        <p:nvSpPr>
          <p:cNvPr id="118" name="Google Shape;118;p15"/>
          <p:cNvSpPr txBox="1"/>
          <p:nvPr>
            <p:ph type="ctrTitle"/>
          </p:nvPr>
        </p:nvSpPr>
        <p:spPr>
          <a:xfrm>
            <a:off x="1746175" y="242876"/>
            <a:ext cx="5648700" cy="4456500"/>
          </a:xfrm>
          <a:prstGeom prst="rect">
            <a:avLst/>
          </a:prstGeom>
          <a:noFill/>
          <a:ln>
            <a:noFill/>
          </a:ln>
        </p:spPr>
        <p:txBody>
          <a:bodyPr anchorCtr="0" anchor="b" bIns="9125"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Libre Franklin Thin"/>
              <a:buNone/>
            </a:pPr>
            <a:r>
              <a:rPr lang="it-IT" sz="2700">
                <a:solidFill>
                  <a:srgbClr val="FFFFFF"/>
                </a:solidFill>
              </a:rPr>
              <a:t>KEEP SILENCE</a:t>
            </a:r>
            <a:br>
              <a:rPr lang="it-IT" sz="2700">
                <a:solidFill>
                  <a:srgbClr val="FFFFFF"/>
                </a:solidFill>
              </a:rPr>
            </a:br>
            <a:br>
              <a:rPr lang="it-IT" sz="3100">
                <a:solidFill>
                  <a:srgbClr val="FFFFFF"/>
                </a:solidFill>
              </a:rPr>
            </a:br>
            <a:r>
              <a:rPr lang="it-IT" sz="2700">
                <a:solidFill>
                  <a:srgbClr val="FFFFFF"/>
                </a:solidFill>
              </a:rPr>
              <a:t>CLOSE YOUR EYES</a:t>
            </a:r>
            <a:br>
              <a:rPr lang="it-IT" sz="2700">
                <a:solidFill>
                  <a:srgbClr val="FFFFFF"/>
                </a:solidFill>
              </a:rPr>
            </a:br>
            <a:br>
              <a:rPr lang="it-IT" sz="2700">
                <a:solidFill>
                  <a:srgbClr val="FFFFFF"/>
                </a:solidFill>
              </a:rPr>
            </a:br>
            <a:r>
              <a:rPr lang="it-IT" sz="2700">
                <a:solidFill>
                  <a:srgbClr val="FFFFFF"/>
                </a:solidFill>
              </a:rPr>
              <a:t>OPEN YOUR MIND</a:t>
            </a:r>
            <a:br>
              <a:rPr lang="it-IT" sz="2700">
                <a:solidFill>
                  <a:srgbClr val="FFFFFF"/>
                </a:solidFill>
              </a:rPr>
            </a:br>
            <a:br>
              <a:rPr lang="it-IT" sz="2700">
                <a:solidFill>
                  <a:srgbClr val="FFFFFF"/>
                </a:solidFill>
              </a:rPr>
            </a:br>
            <a:r>
              <a:rPr lang="it-IT" sz="2700">
                <a:solidFill>
                  <a:srgbClr val="FFFFFF"/>
                </a:solidFill>
              </a:rPr>
              <a:t>IMAGINE</a:t>
            </a:r>
            <a:br>
              <a:rPr lang="it-IT" sz="2700">
                <a:solidFill>
                  <a:srgbClr val="FFFFFF"/>
                </a:solidFill>
              </a:rPr>
            </a:br>
            <a:br>
              <a:rPr lang="it-IT" sz="2700">
                <a:solidFill>
                  <a:srgbClr val="FFFFFF"/>
                </a:solidFill>
              </a:rPr>
            </a:br>
            <a:r>
              <a:rPr lang="it-IT" sz="2700">
                <a:solidFill>
                  <a:srgbClr val="FFFFFF"/>
                </a:solidFill>
              </a:rPr>
              <a:t>IMAGINE THE WORLD  WHERE TO RAISE YOUR CHILDREN</a:t>
            </a:r>
            <a:endParaRPr sz="2700">
              <a:solidFill>
                <a:srgbClr val="FFFFFF"/>
              </a:solidFill>
            </a:endParaRPr>
          </a:p>
        </p:txBody>
      </p:sp>
      <p:pic>
        <p:nvPicPr>
          <p:cNvPr descr="Provided to YouTube by iMusician Digital AG&#10;&#10;Il volo della libellula · Jacqueline Asia DI BATTISTA&#10;&#10;Il volo della libellula&#10;&#10;℗ Jacqueline Asia Di Battista&#10;&#10;Released on: 2017-05-01&#10;&#10;Auto-generated by YouTube." id="119" name="Google Shape;119;p15" title="Il volo della libellula">
            <a:hlinkClick r:id="rId5"/>
          </p:cNvPr>
          <p:cNvPicPr preferRelativeResize="0"/>
          <p:nvPr/>
        </p:nvPicPr>
        <p:blipFill rotWithShape="1">
          <a:blip r:embed="rId6">
            <a:alphaModFix/>
          </a:blip>
          <a:srcRect b="0" l="0" r="0" t="0"/>
          <a:stretch/>
        </p:blipFill>
        <p:spPr>
          <a:xfrm>
            <a:off x="0" y="4957775"/>
            <a:ext cx="3217800" cy="182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6"/>
          <p:cNvPicPr preferRelativeResize="0"/>
          <p:nvPr/>
        </p:nvPicPr>
        <p:blipFill rotWithShape="1">
          <a:blip r:embed="rId3">
            <a:alphaModFix/>
          </a:blip>
          <a:srcRect b="0" l="0" r="0" t="0"/>
          <a:stretch/>
        </p:blipFill>
        <p:spPr>
          <a:xfrm>
            <a:off x="5676001" y="1124744"/>
            <a:ext cx="3001963" cy="3094037"/>
          </a:xfrm>
          <a:prstGeom prst="rect">
            <a:avLst/>
          </a:prstGeom>
          <a:noFill/>
          <a:ln>
            <a:noFill/>
          </a:ln>
        </p:spPr>
      </p:pic>
      <p:sp>
        <p:nvSpPr>
          <p:cNvPr id="125" name="Google Shape;125;p16"/>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Libre Franklin Thin"/>
              <a:buNone/>
            </a:pPr>
            <a:r>
              <a:rPr b="1" lang="it-IT">
                <a:solidFill>
                  <a:srgbClr val="0000FF"/>
                </a:solidFill>
                <a:latin typeface="Libre Franklin"/>
                <a:ea typeface="Libre Franklin"/>
                <a:cs typeface="Libre Franklin"/>
                <a:sym typeface="Libre Franklin"/>
              </a:rPr>
              <a:t>WHAT IS THE SUSTAINABLE TOURISM?</a:t>
            </a:r>
            <a:endParaRPr b="1">
              <a:solidFill>
                <a:srgbClr val="0000FF"/>
              </a:solidFill>
              <a:latin typeface="Libre Franklin"/>
              <a:ea typeface="Libre Franklin"/>
              <a:cs typeface="Libre Franklin"/>
              <a:sym typeface="Libre Franklin"/>
            </a:endParaRPr>
          </a:p>
        </p:txBody>
      </p:sp>
      <p:sp>
        <p:nvSpPr>
          <p:cNvPr id="126" name="Google Shape;126;p16"/>
          <p:cNvSpPr txBox="1"/>
          <p:nvPr>
            <p:ph idx="1" type="body"/>
          </p:nvPr>
        </p:nvSpPr>
        <p:spPr>
          <a:xfrm>
            <a:off x="395536" y="1145366"/>
            <a:ext cx="4968552" cy="396044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800"/>
              <a:buNone/>
            </a:pPr>
            <a:r>
              <a:rPr lang="it-IT" sz="1800">
                <a:latin typeface="Arial"/>
                <a:ea typeface="Arial"/>
                <a:cs typeface="Arial"/>
                <a:sym typeface="Arial"/>
              </a:rPr>
              <a:t>Sustainable </a:t>
            </a:r>
            <a:r>
              <a:rPr lang="it-IT" sz="1800">
                <a:latin typeface="Arial"/>
                <a:ea typeface="Arial"/>
                <a:cs typeface="Arial"/>
                <a:sym typeface="Arial"/>
              </a:rPr>
              <a:t>Tourism means  meeting the needs of today’s tourists and host regions by anticipating and increasing opportunities for the future. </a:t>
            </a:r>
            <a:endParaRPr sz="1800">
              <a:latin typeface="Arial"/>
              <a:ea typeface="Arial"/>
              <a:cs typeface="Arial"/>
              <a:sym typeface="Arial"/>
            </a:endParaRPr>
          </a:p>
          <a:p>
            <a:pPr indent="0" lvl="0" marL="0" rtl="0" algn="l">
              <a:lnSpc>
                <a:spcPct val="100000"/>
              </a:lnSpc>
              <a:spcBef>
                <a:spcPts val="800"/>
              </a:spcBef>
              <a:spcAft>
                <a:spcPts val="0"/>
              </a:spcAft>
              <a:buClr>
                <a:schemeClr val="dk1"/>
              </a:buClr>
              <a:buSzPts val="1800"/>
              <a:buNone/>
            </a:pPr>
            <a:r>
              <a:rPr lang="it-IT" sz="1800">
                <a:latin typeface="Arial"/>
                <a:ea typeface="Arial"/>
                <a:cs typeface="Arial"/>
                <a:sym typeface="Arial"/>
              </a:rPr>
              <a:t>All resources should be managed in such a way that economic, social and aesthetic needs can be met.</a:t>
            </a:r>
            <a:endParaRPr/>
          </a:p>
          <a:p>
            <a:pPr indent="0" lvl="0" marL="0" rtl="0" algn="l">
              <a:lnSpc>
                <a:spcPct val="100000"/>
              </a:lnSpc>
              <a:spcBef>
                <a:spcPts val="800"/>
              </a:spcBef>
              <a:spcAft>
                <a:spcPts val="0"/>
              </a:spcAft>
              <a:buClr>
                <a:schemeClr val="dk1"/>
              </a:buClr>
              <a:buSzPts val="1800"/>
              <a:buNone/>
            </a:pPr>
            <a:r>
              <a:rPr lang="it-IT" sz="1800">
                <a:latin typeface="Arial"/>
                <a:ea typeface="Arial"/>
                <a:cs typeface="Arial"/>
                <a:sym typeface="Arial"/>
              </a:rPr>
              <a:t>That happens m</a:t>
            </a:r>
            <a:r>
              <a:rPr lang="it-IT" sz="1800">
                <a:latin typeface="Arial"/>
                <a:ea typeface="Arial"/>
                <a:cs typeface="Arial"/>
                <a:sym typeface="Arial"/>
              </a:rPr>
              <a:t>aintaining cultural integrity, essential ecological processes, biological diversity and the living systems of the area in question. </a:t>
            </a:r>
            <a:endParaRPr sz="1800">
              <a:latin typeface="Arial"/>
              <a:ea typeface="Arial"/>
              <a:cs typeface="Arial"/>
              <a:sym typeface="Arial"/>
            </a:endParaRPr>
          </a:p>
          <a:p>
            <a:pPr indent="0" lvl="0" marL="0" rtl="0" algn="l">
              <a:lnSpc>
                <a:spcPct val="100000"/>
              </a:lnSpc>
              <a:spcBef>
                <a:spcPts val="800"/>
              </a:spcBef>
              <a:spcAft>
                <a:spcPts val="0"/>
              </a:spcAft>
              <a:buClr>
                <a:schemeClr val="dk1"/>
              </a:buClr>
              <a:buSzPts val="1800"/>
              <a:buNone/>
            </a:pPr>
            <a:r>
              <a:rPr lang="it-IT" sz="1800">
                <a:latin typeface="Arial"/>
                <a:ea typeface="Arial"/>
                <a:cs typeface="Arial"/>
                <a:sym typeface="Arial"/>
              </a:rPr>
              <a:t>Economy, Ethics and Environment are three fundamental </a:t>
            </a:r>
            <a:r>
              <a:rPr i="1" lang="it-IT" sz="1800" u="sng">
                <a:latin typeface="Arial"/>
                <a:ea typeface="Arial"/>
                <a:cs typeface="Arial"/>
                <a:sym typeface="Arial"/>
              </a:rPr>
              <a:t>rules</a:t>
            </a:r>
            <a:r>
              <a:rPr lang="it-IT" sz="1800">
                <a:latin typeface="Arial"/>
                <a:ea typeface="Arial"/>
                <a:cs typeface="Arial"/>
                <a:sym typeface="Arial"/>
              </a:rPr>
              <a:t> on which sustainable tourism is based.</a:t>
            </a:r>
            <a:endParaRPr/>
          </a:p>
        </p:txBody>
      </p:sp>
      <p:sp>
        <p:nvSpPr>
          <p:cNvPr id="127" name="Google Shape;127;p16"/>
          <p:cNvSpPr txBox="1"/>
          <p:nvPr/>
        </p:nvSpPr>
        <p:spPr>
          <a:xfrm rot="-757420">
            <a:off x="6917858" y="3971319"/>
            <a:ext cx="1032559" cy="4949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Libre Franklin Thin"/>
              <a:buNone/>
            </a:pPr>
            <a:r>
              <a:rPr b="1" i="0" lang="it-IT" sz="1000" u="sng" cap="none" strike="noStrike">
                <a:solidFill>
                  <a:schemeClr val="dk1"/>
                </a:solidFill>
                <a:latin typeface="Libre Franklin Thin"/>
                <a:ea typeface="Libre Franklin Thin"/>
                <a:cs typeface="Libre Franklin Thin"/>
                <a:sym typeface="Libre Franklin Thin"/>
              </a:rPr>
              <a:t>3° RULE</a:t>
            </a:r>
            <a:endParaRPr b="1" i="0" sz="1000" u="sng" cap="none" strike="noStrike">
              <a:solidFill>
                <a:schemeClr val="dk1"/>
              </a:solidFill>
              <a:latin typeface="Libre Franklin Thin"/>
              <a:ea typeface="Libre Franklin Thin"/>
              <a:cs typeface="Libre Franklin Thin"/>
              <a:sym typeface="Libre Franklin Thin"/>
            </a:endParaRPr>
          </a:p>
        </p:txBody>
      </p:sp>
      <p:sp>
        <p:nvSpPr>
          <p:cNvPr id="128" name="Google Shape;128;p16"/>
          <p:cNvSpPr txBox="1"/>
          <p:nvPr/>
        </p:nvSpPr>
        <p:spPr>
          <a:xfrm rot="2198486">
            <a:off x="7763712" y="1355201"/>
            <a:ext cx="1032559" cy="4949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Libre Franklin Thin"/>
              <a:buNone/>
            </a:pPr>
            <a:r>
              <a:rPr b="1" i="0" lang="it-IT" sz="1000" u="sng" cap="none" strike="noStrike">
                <a:solidFill>
                  <a:schemeClr val="dk1"/>
                </a:solidFill>
                <a:latin typeface="Libre Franklin Thin"/>
                <a:ea typeface="Libre Franklin Thin"/>
                <a:cs typeface="Libre Franklin Thin"/>
                <a:sym typeface="Libre Franklin Thin"/>
              </a:rPr>
              <a:t>2° RUL</a:t>
            </a:r>
            <a:r>
              <a:rPr b="0" i="0" lang="it-IT" sz="1000" u="none" cap="none" strike="noStrike">
                <a:solidFill>
                  <a:schemeClr val="dk1"/>
                </a:solidFill>
                <a:latin typeface="Libre Franklin Thin"/>
                <a:ea typeface="Libre Franklin Thin"/>
                <a:cs typeface="Libre Franklin Thin"/>
                <a:sym typeface="Libre Franklin Thin"/>
              </a:rPr>
              <a:t>E</a:t>
            </a:r>
            <a:endParaRPr b="0" i="0" sz="1000" u="none" cap="none" strike="noStrike">
              <a:solidFill>
                <a:schemeClr val="dk1"/>
              </a:solidFill>
              <a:latin typeface="Libre Franklin Thin"/>
              <a:ea typeface="Libre Franklin Thin"/>
              <a:cs typeface="Libre Franklin Thin"/>
              <a:sym typeface="Libre Franklin Thin"/>
            </a:endParaRPr>
          </a:p>
        </p:txBody>
      </p:sp>
      <p:sp>
        <p:nvSpPr>
          <p:cNvPr id="129" name="Google Shape;129;p16"/>
          <p:cNvSpPr txBox="1"/>
          <p:nvPr/>
        </p:nvSpPr>
        <p:spPr>
          <a:xfrm rot="-3017200">
            <a:off x="5512060" y="1576560"/>
            <a:ext cx="1032559" cy="4949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Libre Franklin Thin"/>
              <a:buNone/>
            </a:pPr>
            <a:r>
              <a:rPr b="1" i="0" lang="it-IT" sz="1000" u="sng" cap="none" strike="noStrike">
                <a:solidFill>
                  <a:schemeClr val="dk1"/>
                </a:solidFill>
                <a:latin typeface="Libre Franklin Thin"/>
                <a:ea typeface="Libre Franklin Thin"/>
                <a:cs typeface="Libre Franklin Thin"/>
                <a:sym typeface="Libre Franklin Thin"/>
              </a:rPr>
              <a:t>1° RULE</a:t>
            </a:r>
            <a:endParaRPr b="1" i="0" sz="1000" u="sng" cap="none" strike="noStrike">
              <a:solidFill>
                <a:schemeClr val="dk1"/>
              </a:solidFill>
              <a:latin typeface="Libre Franklin Thin"/>
              <a:ea typeface="Libre Franklin Thin"/>
              <a:cs typeface="Libre Franklin Thin"/>
              <a:sym typeface="Libre Franklin Thin"/>
            </a:endParaRPr>
          </a:p>
        </p:txBody>
      </p:sp>
      <p:pic>
        <p:nvPicPr>
          <p:cNvPr id="130" name="Google Shape;130;p16"/>
          <p:cNvPicPr preferRelativeResize="0"/>
          <p:nvPr/>
        </p:nvPicPr>
        <p:blipFill rotWithShape="1">
          <a:blip r:embed="rId4">
            <a:alphaModFix/>
          </a:blip>
          <a:srcRect b="0" l="0" r="0" t="0"/>
          <a:stretch/>
        </p:blipFill>
        <p:spPr>
          <a:xfrm>
            <a:off x="7176982" y="5059536"/>
            <a:ext cx="1944216" cy="18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Libre Franklin Thin"/>
              <a:buNone/>
            </a:pPr>
            <a:r>
              <a:rPr b="1" lang="it-IT">
                <a:latin typeface="Libre Franklin"/>
                <a:ea typeface="Libre Franklin"/>
                <a:cs typeface="Libre Franklin"/>
                <a:sym typeface="Libre Franklin"/>
              </a:rPr>
              <a:t>A TOURISM THAT LOOKS TO THE FUTURE</a:t>
            </a:r>
            <a:endParaRPr b="1">
              <a:latin typeface="Libre Franklin"/>
              <a:ea typeface="Libre Franklin"/>
              <a:cs typeface="Libre Franklin"/>
              <a:sym typeface="Libre Franklin"/>
            </a:endParaRPr>
          </a:p>
        </p:txBody>
      </p:sp>
      <p:sp>
        <p:nvSpPr>
          <p:cNvPr id="136" name="Google Shape;136;p17"/>
          <p:cNvSpPr txBox="1"/>
          <p:nvPr>
            <p:ph idx="1" type="body"/>
          </p:nvPr>
        </p:nvSpPr>
        <p:spPr>
          <a:xfrm>
            <a:off x="683568" y="1268760"/>
            <a:ext cx="4829160" cy="3192468"/>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1800"/>
              <a:buNone/>
            </a:pPr>
            <a:r>
              <a:rPr lang="it-IT" sz="1800">
                <a:latin typeface="Arial"/>
                <a:ea typeface="Arial"/>
                <a:cs typeface="Arial"/>
                <a:sym typeface="Arial"/>
              </a:rPr>
              <a:t>Sustainable tourism products are those that act in harmony with the local environment, community and cultures, so that they are the beneficiaries and not the victims of tourist development.</a:t>
            </a:r>
            <a:endParaRPr/>
          </a:p>
          <a:p>
            <a:pPr indent="0" lvl="0" marL="0" rtl="0" algn="just">
              <a:lnSpc>
                <a:spcPct val="100000"/>
              </a:lnSpc>
              <a:spcBef>
                <a:spcPts val="800"/>
              </a:spcBef>
              <a:spcAft>
                <a:spcPts val="0"/>
              </a:spcAft>
              <a:buClr>
                <a:schemeClr val="dk1"/>
              </a:buClr>
              <a:buSzPts val="1800"/>
              <a:buNone/>
            </a:pPr>
            <a:r>
              <a:rPr lang="it-IT" sz="1800">
                <a:latin typeface="Arial"/>
                <a:ea typeface="Arial"/>
                <a:cs typeface="Arial"/>
                <a:sym typeface="Arial"/>
              </a:rPr>
              <a:t>Sustainable tourism therefore looks to the future: it is a set of practices and choices that do not harm the environment and promote to the improvement of the quality of life of the residents.</a:t>
            </a:r>
            <a:endParaRPr sz="1800">
              <a:latin typeface="Arial"/>
              <a:ea typeface="Arial"/>
              <a:cs typeface="Arial"/>
              <a:sym typeface="Arial"/>
            </a:endParaRPr>
          </a:p>
        </p:txBody>
      </p:sp>
      <p:pic>
        <p:nvPicPr>
          <p:cNvPr id="137" name="Google Shape;137;p17"/>
          <p:cNvPicPr preferRelativeResize="0"/>
          <p:nvPr/>
        </p:nvPicPr>
        <p:blipFill rotWithShape="1">
          <a:blip r:embed="rId3">
            <a:alphaModFix/>
          </a:blip>
          <a:srcRect b="0" l="0" r="0" t="0"/>
          <a:stretch/>
        </p:blipFill>
        <p:spPr>
          <a:xfrm>
            <a:off x="5652120" y="1196751"/>
            <a:ext cx="3240360" cy="3168353"/>
          </a:xfrm>
          <a:prstGeom prst="rect">
            <a:avLst/>
          </a:prstGeom>
          <a:noFill/>
          <a:ln>
            <a:noFill/>
          </a:ln>
        </p:spPr>
      </p:pic>
      <p:pic>
        <p:nvPicPr>
          <p:cNvPr id="138" name="Google Shape;138;p17"/>
          <p:cNvPicPr preferRelativeResize="0"/>
          <p:nvPr/>
        </p:nvPicPr>
        <p:blipFill rotWithShape="1">
          <a:blip r:embed="rId4">
            <a:alphaModFix/>
          </a:blip>
          <a:srcRect b="0" l="0" r="0" t="0"/>
          <a:stretch/>
        </p:blipFill>
        <p:spPr>
          <a:xfrm>
            <a:off x="7199784" y="5048259"/>
            <a:ext cx="1944216" cy="18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Libre Franklin Thin"/>
              <a:buNone/>
            </a:pPr>
            <a:r>
              <a:rPr b="1" lang="it-IT">
                <a:solidFill>
                  <a:srgbClr val="4A86E8"/>
                </a:solidFill>
                <a:latin typeface="Libre Franklin"/>
                <a:ea typeface="Libre Franklin"/>
                <a:cs typeface="Libre Franklin"/>
                <a:sym typeface="Libre Franklin"/>
              </a:rPr>
              <a:t>SUSTAINABLE TOURISM AS AN UMBRELLA CONCEPT</a:t>
            </a:r>
            <a:endParaRPr b="1">
              <a:solidFill>
                <a:srgbClr val="4A86E8"/>
              </a:solidFill>
              <a:latin typeface="Libre Franklin"/>
              <a:ea typeface="Libre Franklin"/>
              <a:cs typeface="Libre Franklin"/>
              <a:sym typeface="Libre Franklin"/>
            </a:endParaRPr>
          </a:p>
        </p:txBody>
      </p:sp>
      <p:sp>
        <p:nvSpPr>
          <p:cNvPr id="144" name="Google Shape;144;p18"/>
          <p:cNvSpPr txBox="1"/>
          <p:nvPr>
            <p:ph idx="1" type="body"/>
          </p:nvPr>
        </p:nvSpPr>
        <p:spPr>
          <a:xfrm>
            <a:off x="252100" y="1480800"/>
            <a:ext cx="3748500" cy="27912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600"/>
              <a:buNone/>
            </a:pPr>
            <a:r>
              <a:rPr lang="it-IT" sz="1800">
                <a:latin typeface="Arial"/>
                <a:ea typeface="Arial"/>
                <a:cs typeface="Arial"/>
                <a:sym typeface="Arial"/>
              </a:rPr>
              <a:t>Sustainable or Responsible Tourism</a:t>
            </a:r>
            <a:r>
              <a:rPr lang="it-IT">
                <a:latin typeface="Arial"/>
                <a:ea typeface="Arial"/>
                <a:cs typeface="Arial"/>
                <a:sym typeface="Arial"/>
              </a:rPr>
              <a:t> = a tourism able to match, in the short and long time, the expectations of residents with those of tourists without decreasing the quality of the tourist experience and without damaging the social and environmental values of the territory, stimulating benefits for the territory, for tourists and for the local community.</a:t>
            </a:r>
            <a:endParaRPr>
              <a:latin typeface="Arial"/>
              <a:ea typeface="Arial"/>
              <a:cs typeface="Arial"/>
              <a:sym typeface="Arial"/>
            </a:endParaRPr>
          </a:p>
        </p:txBody>
      </p:sp>
      <p:pic>
        <p:nvPicPr>
          <p:cNvPr id="145" name="Google Shape;145;p18"/>
          <p:cNvPicPr preferRelativeResize="0"/>
          <p:nvPr/>
        </p:nvPicPr>
        <p:blipFill rotWithShape="1">
          <a:blip r:embed="rId3">
            <a:alphaModFix/>
          </a:blip>
          <a:srcRect b="0" l="0" r="0" t="0"/>
          <a:stretch/>
        </p:blipFill>
        <p:spPr>
          <a:xfrm>
            <a:off x="7201992" y="5070004"/>
            <a:ext cx="1944216" cy="1800200"/>
          </a:xfrm>
          <a:prstGeom prst="rect">
            <a:avLst/>
          </a:prstGeom>
          <a:noFill/>
          <a:ln>
            <a:noFill/>
          </a:ln>
        </p:spPr>
      </p:pic>
      <p:sp>
        <p:nvSpPr>
          <p:cNvPr id="146" name="Google Shape;146;p18"/>
          <p:cNvSpPr/>
          <p:nvPr/>
        </p:nvSpPr>
        <p:spPr>
          <a:xfrm>
            <a:off x="3154344" y="5069998"/>
            <a:ext cx="3248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it-IT" sz="1600" u="sng" cap="none" strike="noStrike">
                <a:solidFill>
                  <a:schemeClr val="dk1"/>
                </a:solidFill>
                <a:latin typeface="Libre Franklin"/>
                <a:ea typeface="Libre Franklin"/>
                <a:cs typeface="Libre Franklin"/>
                <a:sym typeface="Libre Franklin"/>
                <a:hlinkClick r:id="rId4">
                  <a:extLst>
                    <a:ext uri="{A12FA001-AC4F-418D-AE19-62706E023703}">
                      <ahyp:hlinkClr val="tx"/>
                    </a:ext>
                  </a:extLst>
                </a:hlinkClick>
              </a:rPr>
              <a:t>https://youtu.be/x4bK5lZ1uBw</a:t>
            </a:r>
            <a:endParaRPr b="0" i="0" sz="1600" u="none" cap="none" strike="noStrike">
              <a:solidFill>
                <a:schemeClr val="dk1"/>
              </a:solidFill>
              <a:latin typeface="Libre Franklin"/>
              <a:ea typeface="Libre Franklin"/>
              <a:cs typeface="Libre Franklin"/>
              <a:sym typeface="Libre Franklin"/>
            </a:endParaRPr>
          </a:p>
        </p:txBody>
      </p:sp>
      <p:sp>
        <p:nvSpPr>
          <p:cNvPr id="147" name="Google Shape;147;p18"/>
          <p:cNvSpPr/>
          <p:nvPr/>
        </p:nvSpPr>
        <p:spPr>
          <a:xfrm>
            <a:off x="3124944" y="5544643"/>
            <a:ext cx="3306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chemeClr val="dk1"/>
                </a:solidFill>
                <a:latin typeface="Libre Franklin"/>
                <a:ea typeface="Libre Franklin"/>
                <a:cs typeface="Libre Franklin"/>
                <a:sym typeface="Libre Franklin"/>
              </a:rPr>
              <a:t>Sustainable Tourism Case Study</a:t>
            </a:r>
            <a:endParaRPr b="1" i="0" sz="1600" u="none" cap="none" strike="noStrike">
              <a:solidFill>
                <a:schemeClr val="dk1"/>
              </a:solidFill>
              <a:latin typeface="Libre Franklin"/>
              <a:ea typeface="Libre Franklin"/>
              <a:cs typeface="Libre Franklin"/>
              <a:sym typeface="Libre Franklin"/>
            </a:endParaRPr>
          </a:p>
        </p:txBody>
      </p:sp>
      <p:pic>
        <p:nvPicPr>
          <p:cNvPr id="148" name="Google Shape;148;p18" title="Sustainable Tourism Case Study">
            <a:hlinkClick r:id="rId5"/>
          </p:cNvPr>
          <p:cNvPicPr preferRelativeResize="0"/>
          <p:nvPr/>
        </p:nvPicPr>
        <p:blipFill rotWithShape="1">
          <a:blip r:embed="rId6">
            <a:alphaModFix/>
          </a:blip>
          <a:srcRect b="0" l="0" r="0" t="0"/>
          <a:stretch/>
        </p:blipFill>
        <p:spPr>
          <a:xfrm>
            <a:off x="69275" y="5057800"/>
            <a:ext cx="2725426" cy="1800200"/>
          </a:xfrm>
          <a:prstGeom prst="rect">
            <a:avLst/>
          </a:prstGeom>
          <a:noFill/>
          <a:ln>
            <a:noFill/>
          </a:ln>
        </p:spPr>
      </p:pic>
      <p:pic>
        <p:nvPicPr>
          <p:cNvPr id="149" name="Google Shape;149;p18"/>
          <p:cNvPicPr preferRelativeResize="0"/>
          <p:nvPr/>
        </p:nvPicPr>
        <p:blipFill>
          <a:blip r:embed="rId7">
            <a:alphaModFix/>
          </a:blip>
          <a:stretch>
            <a:fillRect/>
          </a:stretch>
        </p:blipFill>
        <p:spPr>
          <a:xfrm>
            <a:off x="4178150" y="1356350"/>
            <a:ext cx="4838600" cy="29156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811500" y="246300"/>
            <a:ext cx="7521000" cy="907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Libre Franklin Thin"/>
              <a:buNone/>
            </a:pPr>
            <a:r>
              <a:rPr b="1" i="1" lang="it-IT">
                <a:solidFill>
                  <a:srgbClr val="FF0000"/>
                </a:solidFill>
                <a:latin typeface="Libre Franklin"/>
                <a:ea typeface="Libre Franklin"/>
                <a:cs typeface="Libre Franklin"/>
                <a:sym typeface="Libre Franklin"/>
              </a:rPr>
              <a:t>SUSTAINABLE TOURISM AND DEVELOPMENT: THE PARTECIPATION OF THE LOCAL COMMUNITY</a:t>
            </a:r>
            <a:endParaRPr b="1" i="1" sz="2400">
              <a:solidFill>
                <a:srgbClr val="FF0000"/>
              </a:solidFill>
              <a:latin typeface="Libre Franklin"/>
              <a:ea typeface="Libre Franklin"/>
              <a:cs typeface="Libre Franklin"/>
              <a:sym typeface="Libre Franklin"/>
            </a:endParaRPr>
          </a:p>
        </p:txBody>
      </p:sp>
      <p:sp>
        <p:nvSpPr>
          <p:cNvPr id="155" name="Google Shape;155;p19"/>
          <p:cNvSpPr txBox="1"/>
          <p:nvPr>
            <p:ph idx="1" type="body"/>
          </p:nvPr>
        </p:nvSpPr>
        <p:spPr>
          <a:xfrm>
            <a:off x="323528" y="1319736"/>
            <a:ext cx="3960300" cy="3024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Clr>
                <a:schemeClr val="dk1"/>
              </a:buClr>
              <a:buSzPct val="100000"/>
              <a:buNone/>
            </a:pPr>
            <a:r>
              <a:t/>
            </a:r>
            <a:endParaRPr sz="2000">
              <a:latin typeface="Arial"/>
              <a:ea typeface="Arial"/>
              <a:cs typeface="Arial"/>
              <a:sym typeface="Arial"/>
            </a:endParaRPr>
          </a:p>
          <a:p>
            <a:pPr indent="0" lvl="0" marL="0" rtl="0" algn="l">
              <a:lnSpc>
                <a:spcPct val="100000"/>
              </a:lnSpc>
              <a:spcBef>
                <a:spcPts val="800"/>
              </a:spcBef>
              <a:spcAft>
                <a:spcPts val="0"/>
              </a:spcAft>
              <a:buClr>
                <a:schemeClr val="dk1"/>
              </a:buClr>
              <a:buSzPct val="100000"/>
              <a:buNone/>
            </a:pPr>
            <a:r>
              <a:rPr lang="it-IT" sz="11200">
                <a:latin typeface="Arial"/>
                <a:ea typeface="Arial"/>
                <a:cs typeface="Arial"/>
                <a:sym typeface="Arial"/>
              </a:rPr>
              <a:t>Sustainable development is discussed when all the actors in the territory concerned can participate in decision-making processes. </a:t>
            </a:r>
            <a:endParaRPr sz="11200">
              <a:latin typeface="Arial"/>
              <a:ea typeface="Arial"/>
              <a:cs typeface="Arial"/>
              <a:sym typeface="Arial"/>
            </a:endParaRPr>
          </a:p>
        </p:txBody>
      </p:sp>
      <p:pic>
        <p:nvPicPr>
          <p:cNvPr id="156" name="Google Shape;156;p19"/>
          <p:cNvPicPr preferRelativeResize="0"/>
          <p:nvPr/>
        </p:nvPicPr>
        <p:blipFill rotWithShape="1">
          <a:blip r:embed="rId3">
            <a:alphaModFix/>
          </a:blip>
          <a:srcRect b="0" l="0" r="0" t="0"/>
          <a:stretch/>
        </p:blipFill>
        <p:spPr>
          <a:xfrm>
            <a:off x="7199784" y="5057800"/>
            <a:ext cx="1944216" cy="1800200"/>
          </a:xfrm>
          <a:prstGeom prst="rect">
            <a:avLst/>
          </a:prstGeom>
          <a:noFill/>
          <a:ln>
            <a:noFill/>
          </a:ln>
        </p:spPr>
      </p:pic>
      <p:pic>
        <p:nvPicPr>
          <p:cNvPr id="157" name="Google Shape;157;p19"/>
          <p:cNvPicPr preferRelativeResize="0"/>
          <p:nvPr/>
        </p:nvPicPr>
        <p:blipFill rotWithShape="1">
          <a:blip r:embed="rId4">
            <a:alphaModFix/>
          </a:blip>
          <a:srcRect b="0" l="0" r="0" t="0"/>
          <a:stretch/>
        </p:blipFill>
        <p:spPr>
          <a:xfrm>
            <a:off x="4572000" y="1395925"/>
            <a:ext cx="4039349" cy="3619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545249" y="365700"/>
            <a:ext cx="8053500" cy="548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Libre Franklin Thin"/>
              <a:buNone/>
            </a:pPr>
            <a:r>
              <a:rPr b="1" lang="it-IT">
                <a:solidFill>
                  <a:srgbClr val="4A86E8"/>
                </a:solidFill>
                <a:latin typeface="Libre Franklin"/>
                <a:ea typeface="Libre Franklin"/>
                <a:cs typeface="Libre Franklin"/>
                <a:sym typeface="Libre Franklin"/>
              </a:rPr>
              <a:t>SUSTAINABLE TOURISM AND DEVELOPMENT:</a:t>
            </a:r>
            <a:endParaRPr b="1">
              <a:solidFill>
                <a:srgbClr val="4A86E8"/>
              </a:solidFill>
              <a:latin typeface="Libre Franklin"/>
              <a:ea typeface="Libre Franklin"/>
              <a:cs typeface="Libre Franklin"/>
              <a:sym typeface="Libre Franklin"/>
            </a:endParaRPr>
          </a:p>
          <a:p>
            <a:pPr indent="0" lvl="0" marL="0" rtl="0" algn="ctr">
              <a:lnSpc>
                <a:spcPct val="100000"/>
              </a:lnSpc>
              <a:spcBef>
                <a:spcPts val="0"/>
              </a:spcBef>
              <a:spcAft>
                <a:spcPts val="0"/>
              </a:spcAft>
              <a:buClr>
                <a:schemeClr val="dk1"/>
              </a:buClr>
              <a:buSzPct val="100000"/>
              <a:buFont typeface="Libre Franklin Thin"/>
              <a:buNone/>
            </a:pPr>
            <a:r>
              <a:rPr b="1" lang="it-IT">
                <a:solidFill>
                  <a:srgbClr val="4A86E8"/>
                </a:solidFill>
                <a:latin typeface="Libre Franklin"/>
                <a:ea typeface="Libre Franklin"/>
                <a:cs typeface="Libre Franklin"/>
                <a:sym typeface="Libre Franklin"/>
              </a:rPr>
              <a:t> IMPROVING THE TOURIST EXPERIENCE</a:t>
            </a:r>
            <a:endParaRPr b="1">
              <a:solidFill>
                <a:srgbClr val="4A86E8"/>
              </a:solidFill>
              <a:latin typeface="Libre Franklin"/>
              <a:ea typeface="Libre Franklin"/>
              <a:cs typeface="Libre Franklin"/>
              <a:sym typeface="Libre Franklin"/>
            </a:endParaRPr>
          </a:p>
        </p:txBody>
      </p:sp>
      <p:sp>
        <p:nvSpPr>
          <p:cNvPr id="163" name="Google Shape;163;p20"/>
          <p:cNvSpPr txBox="1"/>
          <p:nvPr>
            <p:ph idx="1" type="body"/>
          </p:nvPr>
        </p:nvSpPr>
        <p:spPr>
          <a:xfrm>
            <a:off x="165200" y="1254550"/>
            <a:ext cx="3984900" cy="30243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00000"/>
              </a:lnSpc>
              <a:spcBef>
                <a:spcPts val="0"/>
              </a:spcBef>
              <a:spcAft>
                <a:spcPts val="0"/>
              </a:spcAft>
              <a:buClr>
                <a:schemeClr val="dk1"/>
              </a:buClr>
              <a:buSzPct val="100000"/>
              <a:buNone/>
            </a:pPr>
            <a:r>
              <a:t/>
            </a:r>
            <a:endParaRPr b="0" sz="2400"/>
          </a:p>
          <a:p>
            <a:pPr indent="-342900" lvl="0" marL="342900" rtl="0" algn="just">
              <a:lnSpc>
                <a:spcPct val="100000"/>
              </a:lnSpc>
              <a:spcBef>
                <a:spcPts val="800"/>
              </a:spcBef>
              <a:spcAft>
                <a:spcPts val="0"/>
              </a:spcAft>
              <a:buClr>
                <a:schemeClr val="dk1"/>
              </a:buClr>
              <a:buSzPct val="100000"/>
              <a:buNone/>
            </a:pPr>
            <a:r>
              <a:rPr lang="it-IT" sz="2400">
                <a:latin typeface="Arial"/>
                <a:ea typeface="Arial"/>
                <a:cs typeface="Arial"/>
                <a:sym typeface="Arial"/>
              </a:rPr>
              <a:t> </a:t>
            </a:r>
            <a:r>
              <a:rPr lang="it-IT" sz="2400">
                <a:latin typeface="Arial"/>
                <a:ea typeface="Arial"/>
                <a:cs typeface="Arial"/>
                <a:sym typeface="Arial"/>
              </a:rPr>
              <a:t>Improving relations between tourists, local communities and territory, sustainable tourism also improves the tourist experience itself.</a:t>
            </a:r>
            <a:endParaRPr/>
          </a:p>
          <a:p>
            <a:pPr indent="-342900" lvl="0" marL="342900" rtl="0" algn="just">
              <a:lnSpc>
                <a:spcPct val="100000"/>
              </a:lnSpc>
              <a:spcBef>
                <a:spcPts val="800"/>
              </a:spcBef>
              <a:spcAft>
                <a:spcPts val="0"/>
              </a:spcAft>
              <a:buClr>
                <a:schemeClr val="dk1"/>
              </a:buClr>
              <a:buSzPct val="100000"/>
              <a:buNone/>
            </a:pPr>
            <a:r>
              <a:rPr lang="it-IT" sz="2400">
                <a:latin typeface="Arial"/>
                <a:ea typeface="Arial"/>
                <a:cs typeface="Arial"/>
                <a:sym typeface="Arial"/>
              </a:rPr>
              <a:t>   </a:t>
            </a:r>
            <a:r>
              <a:rPr lang="it-IT" sz="2400">
                <a:latin typeface="Arial"/>
                <a:ea typeface="Arial"/>
                <a:cs typeface="Arial"/>
                <a:sym typeface="Arial"/>
              </a:rPr>
              <a:t>As Goodwin, in fact, supports “</a:t>
            </a:r>
            <a:r>
              <a:rPr lang="it-IT" sz="2400">
                <a:latin typeface="Arial"/>
                <a:ea typeface="Arial"/>
                <a:cs typeface="Arial"/>
                <a:sym typeface="Arial"/>
              </a:rPr>
              <a:t>responsible </a:t>
            </a:r>
            <a:r>
              <a:rPr lang="it-IT" sz="2400">
                <a:latin typeface="Arial"/>
                <a:ea typeface="Arial"/>
                <a:cs typeface="Arial"/>
                <a:sym typeface="Arial"/>
              </a:rPr>
              <a:t>tourism  is a tourism that creates</a:t>
            </a:r>
            <a:br>
              <a:rPr lang="it-IT" sz="2400">
                <a:latin typeface="Arial"/>
                <a:ea typeface="Arial"/>
                <a:cs typeface="Arial"/>
                <a:sym typeface="Arial"/>
              </a:rPr>
            </a:br>
            <a:r>
              <a:rPr lang="it-IT" sz="2400">
                <a:latin typeface="Arial"/>
                <a:ea typeface="Arial"/>
                <a:cs typeface="Arial"/>
                <a:sym typeface="Arial"/>
              </a:rPr>
              <a:t>best destinations to live for residents and visit for tourists.”</a:t>
            </a:r>
            <a:endParaRPr sz="2400">
              <a:latin typeface="Arial"/>
              <a:ea typeface="Arial"/>
              <a:cs typeface="Arial"/>
              <a:sym typeface="Arial"/>
            </a:endParaRPr>
          </a:p>
        </p:txBody>
      </p:sp>
      <p:pic>
        <p:nvPicPr>
          <p:cNvPr id="164" name="Google Shape;164;p20"/>
          <p:cNvPicPr preferRelativeResize="0"/>
          <p:nvPr/>
        </p:nvPicPr>
        <p:blipFill rotWithShape="1">
          <a:blip r:embed="rId3">
            <a:alphaModFix/>
          </a:blip>
          <a:srcRect b="0" l="0" r="0" t="0"/>
          <a:stretch/>
        </p:blipFill>
        <p:spPr>
          <a:xfrm>
            <a:off x="7199784" y="5057800"/>
            <a:ext cx="1944216" cy="1800200"/>
          </a:xfrm>
          <a:prstGeom prst="rect">
            <a:avLst/>
          </a:prstGeom>
          <a:noFill/>
          <a:ln>
            <a:noFill/>
          </a:ln>
        </p:spPr>
      </p:pic>
      <p:pic>
        <p:nvPicPr>
          <p:cNvPr descr="Turismo Sostenibile e Turismo Responsabile - definizione e differenza" id="165" name="Google Shape;165;p20"/>
          <p:cNvPicPr preferRelativeResize="0"/>
          <p:nvPr/>
        </p:nvPicPr>
        <p:blipFill rotWithShape="1">
          <a:blip r:embed="rId4">
            <a:alphaModFix/>
          </a:blip>
          <a:srcRect b="0" l="0" r="0" t="0"/>
          <a:stretch/>
        </p:blipFill>
        <p:spPr>
          <a:xfrm>
            <a:off x="4654976" y="1344125"/>
            <a:ext cx="4489024" cy="3283949"/>
          </a:xfrm>
          <a:prstGeom prst="rect">
            <a:avLst/>
          </a:prstGeom>
          <a:noFill/>
          <a:ln>
            <a:noFill/>
          </a:ln>
        </p:spPr>
      </p:pic>
      <p:sp>
        <p:nvSpPr>
          <p:cNvPr id="166" name="Google Shape;166;p20"/>
          <p:cNvSpPr/>
          <p:nvPr/>
        </p:nvSpPr>
        <p:spPr>
          <a:xfrm>
            <a:off x="2513932" y="5263488"/>
            <a:ext cx="4572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800" u="sng" cap="none" strike="noStrike">
                <a:solidFill>
                  <a:schemeClr val="dk1"/>
                </a:solidFill>
                <a:latin typeface="Libre Franklin"/>
                <a:ea typeface="Libre Franklin"/>
                <a:cs typeface="Libre Franklin"/>
                <a:sym typeface="Libre Franklin"/>
                <a:hlinkClick r:id="rId5">
                  <a:extLst>
                    <a:ext uri="{A12FA001-AC4F-418D-AE19-62706E023703}">
                      <ahyp:hlinkClr val="tx"/>
                    </a:ext>
                  </a:extLst>
                </a:hlinkClick>
              </a:rPr>
              <a:t>https://youtu.be/RDIfFTs9V1A</a:t>
            </a:r>
            <a:endParaRPr b="0" i="0" sz="18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Libre Franklin"/>
                <a:ea typeface="Libre Franklin"/>
                <a:cs typeface="Libre Franklin"/>
                <a:sym typeface="Libre Franklin"/>
              </a:rPr>
              <a:t>What is Ecotourism?</a:t>
            </a:r>
            <a:endParaRPr b="1" i="0" sz="1800" u="none" cap="none" strike="noStrike">
              <a:solidFill>
                <a:schemeClr val="dk1"/>
              </a:solidFill>
              <a:latin typeface="Libre Franklin"/>
              <a:ea typeface="Libre Franklin"/>
              <a:cs typeface="Libre Franklin"/>
              <a:sym typeface="Libre Franklin"/>
            </a:endParaRPr>
          </a:p>
        </p:txBody>
      </p:sp>
      <p:pic>
        <p:nvPicPr>
          <p:cNvPr descr="/////Video Error/////    &quot;Earth was formed 4.6 billion years ago.&quot; , NOT 46 billion.&#10;&#10;Music: Melvv - Glide&#10;&#10;Learn more about ecotorism: visit http://www.untamedpath.com/eco-tours/...&#10;&#10;Most of the footages are shot in Taiwan.&#10;You can find the U.S. and Japan in the video as well. &#10;&#10;Earth was formed 4.6 billion years ago. &#10;What have we done with it? &#10;The earth. &#10;The planet gives us resources to build our homes. &#10;There are many things mother earth gives us to appreciate.&#10;The Landscape.&#10;The Culture. &#10;Awesome Nature. &#10;We should never take it for granted. &#10;Traveling is the best way to explore the magic of our world. &#10;Traveling is the best way to experience cultures. &#10;However, &#10;damage and waste occur because of inappropriate behaviors of travelers. &#10;Ecotourism educates people to sustain our environment. &#10;Ecotourism educates people to appreciate our environment. &#10;Ecotourism educates people to love our environment. &#10;What is Ecotorism?&#10;Ecotourism is &#10;“ Responsible travel to natural and cultural areas that conserves the environment and sustains the well being of local people” &#10;Here are 3 tips to honor ecotourism &#10;1. Never litter&#10;Remove your trash anywhere you go.  &#10;2.  Respect local traditions and etiquette&#10;There are different concepts of time, personal space, clothing etc. which are not wrong, just different.&#10;3.  Follow designated trails.&#10;Do not disturb animals, plants or their natural habitats.&#10;We only have one earth.&#10;Everyone needs to be responsible as a traveler.  &#10;Or we won’t have clean beaches to enjoy.&#10;Or we won’t have beautiful landscapes to admire&#10;Or we won’t have traditional cultures to experience. &#10;Or we won’t have awesome nature to explore.&#10;Go travel. Do ecotourism. &#10;Earth was formed 4.6 billion years ago.&#10;What more can we do for it?&#10;&#10;Support me on Patreon at www.patreon.com/wypai" id="167" name="Google Shape;167;p20" title="What is Ecotourism?">
            <a:hlinkClick r:id="rId6"/>
          </p:cNvPr>
          <p:cNvPicPr preferRelativeResize="0"/>
          <p:nvPr/>
        </p:nvPicPr>
        <p:blipFill rotWithShape="1">
          <a:blip r:embed="rId7">
            <a:alphaModFix/>
          </a:blip>
          <a:srcRect b="0" l="0" r="0" t="0"/>
          <a:stretch/>
        </p:blipFill>
        <p:spPr>
          <a:xfrm>
            <a:off x="0" y="5057800"/>
            <a:ext cx="2400100" cy="18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279300" y="243900"/>
            <a:ext cx="8737200" cy="54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Libre Franklin Thin"/>
              <a:buNone/>
            </a:pPr>
            <a:r>
              <a:rPr b="1" lang="it-IT">
                <a:solidFill>
                  <a:srgbClr val="4A86E8"/>
                </a:solidFill>
                <a:latin typeface="Libre Franklin"/>
                <a:ea typeface="Libre Franklin"/>
                <a:cs typeface="Libre Franklin"/>
                <a:sym typeface="Libre Franklin"/>
              </a:rPr>
              <a:t>THE EUROPEAN UNION AND SUSTAINABLE TOURISM</a:t>
            </a:r>
            <a:endParaRPr b="1">
              <a:solidFill>
                <a:srgbClr val="4A86E8"/>
              </a:solidFill>
              <a:latin typeface="Libre Franklin"/>
              <a:ea typeface="Libre Franklin"/>
              <a:cs typeface="Libre Franklin"/>
              <a:sym typeface="Libre Franklin"/>
            </a:endParaRPr>
          </a:p>
        </p:txBody>
      </p:sp>
      <p:sp>
        <p:nvSpPr>
          <p:cNvPr id="173" name="Google Shape;173;p21"/>
          <p:cNvSpPr txBox="1"/>
          <p:nvPr>
            <p:ph idx="1" type="body"/>
          </p:nvPr>
        </p:nvSpPr>
        <p:spPr>
          <a:xfrm>
            <a:off x="3405302" y="908720"/>
            <a:ext cx="4943221" cy="403244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600"/>
              <a:buNone/>
            </a:pPr>
            <a:r>
              <a:rPr lang="it-IT">
                <a:latin typeface="Arial"/>
                <a:ea typeface="Arial"/>
                <a:cs typeface="Arial"/>
                <a:sym typeface="Arial"/>
              </a:rPr>
              <a:t>In addition to the ETIS system, the European Union intervenes in different ways in the discourse on sustainable tourism:</a:t>
            </a:r>
            <a:endParaRPr/>
          </a:p>
          <a:p>
            <a:pPr indent="-342900" lvl="0" marL="342900" rtl="0" algn="l">
              <a:lnSpc>
                <a:spcPct val="100000"/>
              </a:lnSpc>
              <a:spcBef>
                <a:spcPts val="800"/>
              </a:spcBef>
              <a:spcAft>
                <a:spcPts val="0"/>
              </a:spcAft>
              <a:buClr>
                <a:schemeClr val="dk1"/>
              </a:buClr>
              <a:buSzPts val="1600"/>
              <a:buFont typeface="Noto Sans Symbols"/>
              <a:buChar char="❖"/>
            </a:pPr>
            <a:r>
              <a:rPr lang="it-IT">
                <a:latin typeface="Arial"/>
                <a:ea typeface="Arial"/>
                <a:cs typeface="Arial"/>
                <a:sym typeface="Arial"/>
              </a:rPr>
              <a:t>In the case of tourism, the European Commission provides a sectoral reference document for the tourism sector which illustrates best environmental management practices within tourism sector organizations providing accommodation, catering, manage tourist destinations or provide travel, accommodation or tourism activities (travel agencies and tour operators).</a:t>
            </a:r>
            <a:endParaRPr/>
          </a:p>
          <a:p>
            <a:pPr indent="-342900" lvl="0" marL="342900" rtl="0" algn="l">
              <a:lnSpc>
                <a:spcPct val="100000"/>
              </a:lnSpc>
              <a:spcBef>
                <a:spcPts val="800"/>
              </a:spcBef>
              <a:spcAft>
                <a:spcPts val="0"/>
              </a:spcAft>
              <a:buClr>
                <a:schemeClr val="dk1"/>
              </a:buClr>
              <a:buSzPts val="1600"/>
              <a:buFont typeface="Noto Sans Symbols"/>
              <a:buChar char="❖"/>
            </a:pPr>
            <a:r>
              <a:rPr lang="it-IT">
                <a:latin typeface="Arial"/>
                <a:ea typeface="Arial"/>
                <a:cs typeface="Arial"/>
                <a:sym typeface="Arial"/>
              </a:rPr>
              <a:t>Tourism and environment reporting mechanism (TOUERM), specific indicators for the tourism sector.</a:t>
            </a:r>
            <a:endParaRPr>
              <a:latin typeface="Arial"/>
              <a:ea typeface="Arial"/>
              <a:cs typeface="Arial"/>
              <a:sym typeface="Arial"/>
            </a:endParaRPr>
          </a:p>
        </p:txBody>
      </p:sp>
      <p:pic>
        <p:nvPicPr>
          <p:cNvPr id="174" name="Google Shape;174;p21"/>
          <p:cNvPicPr preferRelativeResize="0"/>
          <p:nvPr/>
        </p:nvPicPr>
        <p:blipFill rotWithShape="1">
          <a:blip r:embed="rId3">
            <a:alphaModFix/>
          </a:blip>
          <a:srcRect b="0" l="0" r="0" t="0"/>
          <a:stretch/>
        </p:blipFill>
        <p:spPr>
          <a:xfrm>
            <a:off x="-825" y="908725"/>
            <a:ext cx="3422650" cy="4148575"/>
          </a:xfrm>
          <a:prstGeom prst="rect">
            <a:avLst/>
          </a:prstGeom>
          <a:noFill/>
          <a:ln>
            <a:noFill/>
          </a:ln>
        </p:spPr>
      </p:pic>
      <p:pic>
        <p:nvPicPr>
          <p:cNvPr id="175" name="Google Shape;175;p21"/>
          <p:cNvPicPr preferRelativeResize="0"/>
          <p:nvPr/>
        </p:nvPicPr>
        <p:blipFill rotWithShape="1">
          <a:blip r:embed="rId4">
            <a:alphaModFix/>
          </a:blip>
          <a:srcRect b="0" l="0" r="0" t="0"/>
          <a:stretch/>
        </p:blipFill>
        <p:spPr>
          <a:xfrm>
            <a:off x="7199784" y="5057304"/>
            <a:ext cx="1944216" cy="1800200"/>
          </a:xfrm>
          <a:prstGeom prst="rect">
            <a:avLst/>
          </a:prstGeom>
          <a:noFill/>
          <a:ln>
            <a:noFill/>
          </a:ln>
        </p:spPr>
      </p:pic>
      <p:sp>
        <p:nvSpPr>
          <p:cNvPr id="176" name="Google Shape;176;p21"/>
          <p:cNvSpPr/>
          <p:nvPr/>
        </p:nvSpPr>
        <p:spPr>
          <a:xfrm>
            <a:off x="594374" y="3739004"/>
            <a:ext cx="2232300" cy="1015800"/>
          </a:xfrm>
          <a:prstGeom prst="rect">
            <a:avLst/>
          </a:prstGeom>
          <a:solidFill>
            <a:srgbClr val="4707B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lt1"/>
                </a:solidFill>
                <a:latin typeface="Libre Franklin"/>
                <a:ea typeface="Libre Franklin"/>
                <a:cs typeface="Libre Franklin"/>
                <a:sym typeface="Libre Franklin"/>
              </a:rPr>
              <a:t>I believe that having land and not ruining it is the most beautiful art form you could ever want.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it-IT" sz="1200" u="none" cap="none" strike="noStrike">
                <a:solidFill>
                  <a:schemeClr val="lt1"/>
                </a:solidFill>
                <a:latin typeface="Libre Franklin"/>
                <a:ea typeface="Libre Franklin"/>
                <a:cs typeface="Libre Franklin"/>
                <a:sym typeface="Libre Franklin"/>
              </a:rPr>
              <a:t>Andy Warhol</a:t>
            </a:r>
            <a:endParaRPr b="1" i="0" sz="1200" u="none" cap="none" strike="noStrike">
              <a:solidFill>
                <a:schemeClr val="lt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goli">
  <a:themeElements>
    <a:clrScheme name="Essenziale">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