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3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9483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42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82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15732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3773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2869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231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7999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1541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5823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540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279532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9150399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2988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623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855076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997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3354E04-7640-4A82-A32A-719F66417F4C}" type="datetimeFigureOut">
              <a:rPr lang="it-IT" smtClean="0"/>
              <a:pPr/>
              <a:t>05/02/2022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26E82B-6B97-4570-918E-CCC88E72A6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29782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  <p:sldLayoutId id="2147484435" r:id="rId12"/>
    <p:sldLayoutId id="2147484436" r:id="rId13"/>
    <p:sldLayoutId id="2147484437" r:id="rId14"/>
    <p:sldLayoutId id="2147484438" r:id="rId15"/>
    <p:sldLayoutId id="2147484439" r:id="rId16"/>
    <p:sldLayoutId id="21474844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60175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REGOLAMENTO SCOLASTICO E DOMESTICO</a:t>
            </a:r>
            <a:endParaRPr lang="it-IT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239491"/>
            <a:ext cx="9144000" cy="810490"/>
          </a:xfrm>
        </p:spPr>
        <p:txBody>
          <a:bodyPr>
            <a:normAutofit/>
          </a:bodyPr>
          <a:lstStyle/>
          <a:p>
            <a:r>
              <a:rPr lang="it-IT" sz="18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1^A AFM</a:t>
            </a:r>
            <a:endParaRPr lang="it-IT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63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34993" y="108066"/>
            <a:ext cx="3932237" cy="530225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PREAMBOLO</a:t>
            </a:r>
            <a:endParaRPr lang="it-IT" sz="3600" b="1" dirty="0">
              <a:ln>
                <a:solidFill>
                  <a:schemeClr val="bg1">
                    <a:alpha val="1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71" t="-46" r="253" b="-474"/>
          <a:stretch/>
        </p:blipFill>
        <p:spPr>
          <a:xfrm>
            <a:off x="7444226" y="781396"/>
            <a:ext cx="3269436" cy="4894379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87439" y="1976437"/>
            <a:ext cx="3932237" cy="3832370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Seguire il regolamento scolastico e domestico ci permette di diventare degli studenti consapevoli, diligenti e ci permette di conseguire buoni risultati alla fine dell’anno scolastico.</a:t>
            </a:r>
            <a:endParaRPr lang="it-IT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86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0266" y="996892"/>
            <a:ext cx="5062249" cy="574213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64000">
                <a:schemeClr val="accent2">
                  <a:lumMod val="41000"/>
                  <a:lumOff val="59000"/>
                </a:schemeClr>
              </a:gs>
              <a:gs pos="43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 smtClean="0"/>
              <a:t>REGOLAMENTO SCOLASTICO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60266" y="2103120"/>
            <a:ext cx="5157787" cy="5250325"/>
          </a:xfrm>
        </p:spPr>
        <p:txBody>
          <a:bodyPr>
            <a:normAutofit/>
          </a:bodyPr>
          <a:lstStyle/>
          <a:p>
            <a:r>
              <a:rPr lang="it-IT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Studiare con assiduità e continuità</a:t>
            </a:r>
          </a:p>
          <a:p>
            <a:r>
              <a:rPr lang="it-IT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Mantenere un comportamento corretto</a:t>
            </a:r>
          </a:p>
          <a:p>
            <a:r>
              <a:rPr lang="it-IT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Osservare l’orario scolastico e giustificare le assenze</a:t>
            </a:r>
          </a:p>
          <a:p>
            <a:r>
              <a:rPr lang="it-IT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Conoscere e rispettare il regolamento scolastico</a:t>
            </a:r>
          </a:p>
          <a:p>
            <a:r>
              <a:rPr lang="it-IT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Ascoltare democraticamente i propri compagni ed adulti, esprimere correttamente il proprio pensiero</a:t>
            </a:r>
          </a:p>
          <a:p>
            <a:r>
              <a:rPr lang="it-IT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Non rendersi protagonista di episodi di bullismo e di cyberbullismo</a:t>
            </a:r>
          </a:p>
          <a:p>
            <a:r>
              <a:rPr lang="it-IT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Non diffondere informazioni o immagini lesive all’immagine scolastica o dei compagni di scuola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23442" y="996893"/>
            <a:ext cx="5022690" cy="574213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1000">
                <a:schemeClr val="accent2">
                  <a:lumMod val="45000"/>
                  <a:lumOff val="55000"/>
                </a:schemeClr>
              </a:gs>
              <a:gs pos="50000">
                <a:schemeClr val="accent2">
                  <a:lumMod val="41000"/>
                  <a:lumOff val="59000"/>
                </a:schemeClr>
              </a:gs>
              <a:gs pos="4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REGOLAMENTO DOMESTICO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43193" y="2103120"/>
            <a:ext cx="5183188" cy="5017568"/>
          </a:xfrm>
        </p:spPr>
        <p:txBody>
          <a:bodyPr/>
          <a:lstStyle/>
          <a:p>
            <a:r>
              <a:rPr lang="it-IT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Fare i compiti per il giorno seguente</a:t>
            </a:r>
          </a:p>
          <a:p>
            <a:r>
              <a:rPr lang="it-IT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Prepararsi per le verifiche ed interrogazioni</a:t>
            </a:r>
          </a:p>
          <a:p>
            <a:r>
              <a:rPr lang="it-IT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Far giustificare le assenze dai propri genitori in tempo</a:t>
            </a:r>
          </a:p>
          <a:p>
            <a:endParaRPr lang="it-IT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22829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de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Ardesia</Template>
  <TotalTime>49</TotalTime>
  <Words>119</Words>
  <Application>Microsoft Office PowerPoint</Application>
  <PresentationFormat>Personalizzato</PresentationFormat>
  <Paragraphs>16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Ardesia</vt:lpstr>
      <vt:lpstr>REGOLAMENTO SCOLASTICO E DOMESTICO</vt:lpstr>
      <vt:lpstr>PREAMBOLO</vt:lpstr>
      <vt:lpstr>Diapositiva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REGOLAMENTO SCOLASTICO E DOMESTICO</dc:title>
  <dc:creator>Win10</dc:creator>
  <cp:lastModifiedBy>Docente</cp:lastModifiedBy>
  <cp:revision>7</cp:revision>
  <dcterms:created xsi:type="dcterms:W3CDTF">2021-12-11T15:00:38Z</dcterms:created>
  <dcterms:modified xsi:type="dcterms:W3CDTF">2022-02-05T09:28:17Z</dcterms:modified>
</cp:coreProperties>
</file>