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9"/>
  </p:notesMasterIdLst>
  <p:sldIdLst>
    <p:sldId id="256" r:id="rId2"/>
    <p:sldId id="257" r:id="rId3"/>
    <p:sldId id="258" r:id="rId4"/>
    <p:sldId id="259" r:id="rId5"/>
    <p:sldId id="260" r:id="rId6"/>
    <p:sldId id="261" r:id="rId7"/>
    <p:sldId id="262" r:id="rId8"/>
  </p:sldIdLst>
  <p:sldSz cx="13004800" cy="9753600"/>
  <p:notesSz cx="6858000" cy="9144000"/>
  <p:defaultTex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1pPr>
    <a:lvl2pPr marL="0" marR="0" indent="228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2pPr>
    <a:lvl3pPr marL="0" marR="0" indent="457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3pPr>
    <a:lvl4pPr marL="0" marR="0" indent="685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4pPr>
    <a:lvl5pPr marL="0" marR="0" indent="9144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5pPr>
    <a:lvl6pPr marL="0" marR="0" indent="11430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6pPr>
    <a:lvl7pPr marL="0" marR="0" indent="13716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7pPr>
    <a:lvl8pPr marL="0" marR="0" indent="16002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8pPr>
    <a:lvl9pPr marL="0" marR="0" indent="182880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lvl9pPr>
  </p:defaultTextStyle>
  <p:extLst>
    <p:ext uri="{EFAFB233-063F-42B5-8137-9DF3F51BA10A}">
      <p15:sldGuideLst xmlns:p15="http://schemas.microsoft.com/office/powerpoint/2012/main">
        <p15:guide id="1" orient="horz" pos="3072">
          <p15:clr>
            <a:srgbClr val="A4A3A4"/>
          </p15:clr>
        </p15:guide>
        <p15:guide id="2" pos="4096">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940675A-B579-460E-94D1-54222C63F5DA}">
  <a:tblStyle styleId="{4C3C2611-4C71-4FC5-86AE-919BDF0F9419}" styleName="">
    <a:tblBg/>
    <a:wholeTbl>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wholeTbl>
    <a:band2H>
      <a:tcTxStyle/>
      <a:tcStyle>
        <a:tcBdr/>
        <a:fill>
          <a:solidFill>
            <a:srgbClr val="E3E5E8"/>
          </a:solidFill>
        </a:fill>
      </a:tcStyle>
    </a:band2H>
    <a:firstCol>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lumOff val="-13575"/>
            </a:schemeClr>
          </a:solidFill>
        </a:fill>
      </a:tcStyle>
    </a:firstCol>
    <a:lastRow>
      <a:tcTxStyle b="off" i="off">
        <a:font>
          <a:latin typeface="Helvetica Neue"/>
          <a:ea typeface="Helvetica Neue"/>
          <a:cs typeface="Helvetica Neue"/>
        </a:font>
        <a:srgbClr val="000000"/>
      </a:tcTxStyle>
      <a:tcStyle>
        <a:tcBdr>
          <a:left>
            <a:ln w="12700" cap="flat">
              <a:noFill/>
              <a:miter lim="400000"/>
            </a:ln>
          </a:left>
          <a:right>
            <a:ln w="12700" cap="flat">
              <a:noFill/>
              <a:miter lim="400000"/>
            </a:ln>
          </a:right>
          <a:top>
            <a:ln w="12700" cap="flat">
              <a:solidFill>
                <a:srgbClr val="3797C6"/>
              </a:solidFill>
              <a:prstDash val="solid"/>
              <a:miter lim="400000"/>
            </a:ln>
          </a:top>
          <a:bottom>
            <a:ln w="12700" cap="flat">
              <a:noFill/>
              <a:miter lim="400000"/>
            </a:ln>
          </a:bottom>
          <a:insideH>
            <a:ln w="12700" cap="flat">
              <a:noFill/>
              <a:miter lim="400000"/>
            </a:ln>
          </a:insideH>
          <a:insideV>
            <a:ln w="12700" cap="flat">
              <a:noFill/>
              <a:miter lim="400000"/>
            </a:ln>
          </a:insideV>
        </a:tcBdr>
        <a:fill>
          <a:solidFill>
            <a:srgbClr val="FFFFFF"/>
          </a:solidFill>
        </a:fill>
      </a:tcStyle>
    </a:lastRow>
    <a:firstRow>
      <a:tcTxStyle b="on" i="off">
        <a:font>
          <a:latin typeface="Helvetica Neue"/>
          <a:ea typeface="Helvetica Neue"/>
          <a:cs typeface="Helvetica Neue"/>
        </a:font>
        <a:srgbClr val="FFFFFF"/>
      </a:tcTxStyle>
      <a:tcStyle>
        <a:tcBdr>
          <a:left>
            <a:ln w="12700" cap="flat">
              <a:noFill/>
              <a:miter lim="400000"/>
            </a:ln>
          </a:left>
          <a:right>
            <a:ln w="12700" cap="flat">
              <a:noFill/>
              <a:miter lim="400000"/>
            </a:ln>
          </a:right>
          <a:top>
            <a:ln w="12700" cap="flat">
              <a:noFill/>
              <a:miter lim="400000"/>
            </a:ln>
          </a:top>
          <a:bottom>
            <a:ln w="12700" cap="flat">
              <a:noFill/>
              <a:miter lim="400000"/>
            </a:ln>
          </a:bottom>
          <a:insideH>
            <a:ln w="12700" cap="flat">
              <a:noFill/>
              <a:miter lim="400000"/>
            </a:ln>
          </a:insideH>
          <a:insideV>
            <a:ln w="12700" cap="flat">
              <a:noFill/>
              <a:miter lim="400000"/>
            </a:ln>
          </a:insideV>
        </a:tcBdr>
        <a:fill>
          <a:solidFill>
            <a:schemeClr val="accent1">
              <a:hueOff val="114395"/>
              <a:lumOff val="-24975"/>
            </a:schemeClr>
          </a:solidFill>
        </a:fill>
      </a:tcStyle>
    </a:firstRow>
  </a:tblStyle>
  <a:tblStyle styleId="{C7B018BB-80A7-4F77-B60F-C8B233D01FF8}" styleName="">
    <a:tblBg/>
    <a:wholeTbl>
      <a:tcTxStyle b="off" i="off">
        <a:font>
          <a:latin typeface="Helvetica Neue"/>
          <a:ea typeface="Helvetica Neue"/>
          <a:cs typeface="Helvetica Neue"/>
        </a:font>
        <a:srgbClr val="000000"/>
      </a:tcTxStyle>
      <a:tcStyle>
        <a:tcBdr>
          <a:left>
            <a:ln w="12700" cap="flat">
              <a:solidFill>
                <a:srgbClr val="B8B8B8"/>
              </a:solidFill>
              <a:prstDash val="solid"/>
              <a:miter lim="400000"/>
            </a:ln>
          </a:left>
          <a:right>
            <a:ln w="12700" cap="flat">
              <a:solidFill>
                <a:srgbClr val="B8B8B8"/>
              </a:solidFill>
              <a:prstDash val="solid"/>
              <a:miter lim="400000"/>
            </a:ln>
          </a:right>
          <a:top>
            <a:ln w="12700" cap="flat">
              <a:solidFill>
                <a:srgbClr val="B8B8B8"/>
              </a:solidFill>
              <a:prstDash val="solid"/>
              <a:miter lim="400000"/>
            </a:ln>
          </a:top>
          <a:bottom>
            <a:ln w="12700" cap="flat">
              <a:solidFill>
                <a:srgbClr val="B8B8B8"/>
              </a:solidFill>
              <a:prstDash val="solid"/>
              <a:miter lim="400000"/>
            </a:ln>
          </a:bottom>
          <a:insideH>
            <a:ln w="12700" cap="flat">
              <a:solidFill>
                <a:srgbClr val="B8B8B8"/>
              </a:solidFill>
              <a:prstDash val="solid"/>
              <a:miter lim="400000"/>
            </a:ln>
          </a:insideH>
          <a:insideV>
            <a:ln w="12700" cap="flat">
              <a:solidFill>
                <a:srgbClr val="B8B8B8"/>
              </a:solidFill>
              <a:prstDash val="solid"/>
              <a:miter lim="400000"/>
            </a:ln>
          </a:insideV>
        </a:tcBdr>
        <a:fill>
          <a:solidFill>
            <a:srgbClr val="EBEBEB"/>
          </a:solidFill>
        </a:fill>
      </a:tcStyle>
    </a:wholeTbl>
    <a:band2H>
      <a:tcTxStyle/>
      <a:tcStyle>
        <a:tcBdr/>
        <a:fill>
          <a:solidFill>
            <a:srgbClr val="E1E0DA"/>
          </a:solidFill>
        </a:fill>
      </a:tcStyle>
    </a:band2H>
    <a:firstCol>
      <a:tcTxStyle b="off" i="off">
        <a:fontRef idx="minor">
          <a:srgbClr val="FFFFFF"/>
        </a:fontRef>
        <a:srgbClr val="FFFFFF"/>
      </a:tcTxStyle>
      <a:tcStyle>
        <a:tcBdr>
          <a:left>
            <a:ln w="12700" cap="flat">
              <a:solidFill>
                <a:srgbClr val="606060"/>
              </a:solidFill>
              <a:prstDash val="solid"/>
              <a:miter lim="400000"/>
            </a:ln>
          </a:left>
          <a:right>
            <a:ln w="12700" cap="flat">
              <a:solidFill>
                <a:srgbClr val="606060"/>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chemeClr val="accent3">
              <a:hueOff val="362282"/>
              <a:satOff val="31803"/>
              <a:lumOff val="-18242"/>
            </a:schemeClr>
          </a:solidFill>
        </a:fill>
      </a:tcStyle>
    </a:firstCol>
    <a:lastRow>
      <a:tcTxStyle b="off" i="off">
        <a:font>
          <a:latin typeface="Helvetica Neue"/>
          <a:ea typeface="Helvetica Neue"/>
          <a:cs typeface="Helvetica Neue"/>
        </a:font>
        <a:srgbClr val="000000"/>
      </a:tcTxStyle>
      <a:tcStyle>
        <a:tcBdr>
          <a:left>
            <a:ln w="12700" cap="flat">
              <a:solidFill>
                <a:srgbClr val="606060"/>
              </a:solidFill>
              <a:prstDash val="solid"/>
              <a:miter lim="400000"/>
            </a:ln>
          </a:left>
          <a:right>
            <a:ln w="12700" cap="flat">
              <a:solidFill>
                <a:srgbClr val="606060"/>
              </a:solidFill>
              <a:prstDash val="solid"/>
              <a:miter lim="400000"/>
            </a:ln>
          </a:right>
          <a:top>
            <a:ln w="25400" cap="flat">
              <a:solidFill>
                <a:srgbClr val="606060"/>
              </a:solidFill>
              <a:prstDash val="solid"/>
              <a:miter lim="400000"/>
            </a:ln>
          </a:top>
          <a:bottom>
            <a:ln w="12700" cap="flat">
              <a:solidFill>
                <a:srgbClr val="606060"/>
              </a:solidFill>
              <a:prstDash val="solid"/>
              <a:miter lim="400000"/>
            </a:ln>
          </a:bottom>
          <a:insideH>
            <a:ln w="12700" cap="flat">
              <a:solidFill>
                <a:srgbClr val="606060"/>
              </a:solidFill>
              <a:prstDash val="solid"/>
              <a:miter lim="400000"/>
            </a:ln>
          </a:insideH>
          <a:insideV>
            <a:ln w="12700" cap="flat">
              <a:solidFill>
                <a:srgbClr val="606060"/>
              </a:solidFill>
              <a:prstDash val="solid"/>
              <a:miter lim="400000"/>
            </a:ln>
          </a:insideV>
        </a:tcBdr>
        <a:fill>
          <a:solidFill>
            <a:srgbClr val="EBEBEB"/>
          </a:solidFill>
        </a:fill>
      </a:tcStyle>
    </a:lastRow>
    <a:firstRow>
      <a:tcTxStyle b="off" i="off">
        <a:fontRef idx="minor">
          <a:srgbClr val="FFFFFF"/>
        </a:fontRef>
        <a:srgbClr val="FFFFFF"/>
      </a:tcTxStyle>
      <a:tcStyle>
        <a:tcBdr>
          <a:left>
            <a:ln w="12700" cap="flat">
              <a:solidFill>
                <a:srgbClr val="929292"/>
              </a:solidFill>
              <a:prstDash val="solid"/>
              <a:miter lim="400000"/>
            </a:ln>
          </a:left>
          <a:right>
            <a:ln w="12700" cap="flat">
              <a:solidFill>
                <a:srgbClr val="929292"/>
              </a:solidFill>
              <a:prstDash val="solid"/>
              <a:miter lim="400000"/>
            </a:ln>
          </a:right>
          <a:top>
            <a:ln w="12700" cap="flat">
              <a:solidFill>
                <a:srgbClr val="606060"/>
              </a:solidFill>
              <a:prstDash val="solid"/>
              <a:miter lim="400000"/>
            </a:ln>
          </a:top>
          <a:bottom>
            <a:ln w="12700" cap="flat">
              <a:solidFill>
                <a:srgbClr val="606060"/>
              </a:solidFill>
              <a:prstDash val="solid"/>
              <a:miter lim="400000"/>
            </a:ln>
          </a:bottom>
          <a:insideH>
            <a:ln w="12700" cap="flat">
              <a:solidFill>
                <a:srgbClr val="929292"/>
              </a:solidFill>
              <a:prstDash val="solid"/>
              <a:miter lim="400000"/>
            </a:ln>
          </a:insideH>
          <a:insideV>
            <a:ln w="12700" cap="flat">
              <a:solidFill>
                <a:srgbClr val="929292"/>
              </a:solidFill>
              <a:prstDash val="solid"/>
              <a:miter lim="400000"/>
            </a:ln>
          </a:insideV>
        </a:tcBdr>
        <a:fill>
          <a:solidFill>
            <a:srgbClr val="017101"/>
          </a:solidFill>
        </a:fill>
      </a:tcStyle>
    </a:firstRow>
  </a:tblStyle>
  <a:tblStyle styleId="{EEE7283C-3CF3-47DC-8721-378D4A62B228}" styleName="">
    <a:tblBg/>
    <a:wholeTbl>
      <a:tcTxStyle b="off" i="off">
        <a:font>
          <a:latin typeface="Helvetica Neue Light"/>
          <a:ea typeface="Helvetica Neue Light"/>
          <a:cs typeface="Helvetica Neue Light"/>
        </a:font>
        <a:srgbClr val="000000"/>
      </a:tcTxStyle>
      <a:tcStyle>
        <a:tcBdr>
          <a:left>
            <a:ln w="12700" cap="flat">
              <a:solidFill>
                <a:srgbClr val="5D5D5D"/>
              </a:solidFill>
              <a:custDash>
                <a:ds d="200000" sp="200000"/>
              </a:custDash>
              <a:miter lim="400000"/>
            </a:ln>
          </a:left>
          <a:right>
            <a:ln w="12700" cap="flat">
              <a:solidFill>
                <a:srgbClr val="5D5D5D"/>
              </a:solidFill>
              <a:custDash>
                <a:ds d="200000" sp="200000"/>
              </a:custDash>
              <a:miter lim="400000"/>
            </a:ln>
          </a:right>
          <a:top>
            <a:ln w="12700" cap="flat">
              <a:solidFill>
                <a:srgbClr val="5D5D5D"/>
              </a:solidFill>
              <a:custDash>
                <a:ds d="200000" sp="200000"/>
              </a:custDash>
              <a:miter lim="400000"/>
            </a:ln>
          </a:top>
          <a:bottom>
            <a:ln w="12700" cap="flat">
              <a:solidFill>
                <a:srgbClr val="5D5D5D"/>
              </a:solidFill>
              <a:custDash>
                <a:ds d="200000" sp="200000"/>
              </a:custDash>
              <a:miter lim="400000"/>
            </a:ln>
          </a:bottom>
          <a:insideH>
            <a:ln w="12700" cap="flat">
              <a:solidFill>
                <a:srgbClr val="5D5D5D"/>
              </a:solidFill>
              <a:custDash>
                <a:ds d="200000" sp="200000"/>
              </a:custDash>
              <a:miter lim="400000"/>
            </a:ln>
          </a:insideH>
          <a:insideV>
            <a:ln w="12700" cap="flat">
              <a:solidFill>
                <a:srgbClr val="5D5D5D"/>
              </a:solidFill>
              <a:custDash>
                <a:ds d="200000" sp="200000"/>
              </a:custDash>
              <a:miter lim="400000"/>
            </a:ln>
          </a:insideV>
        </a:tcBdr>
        <a:fill>
          <a:solidFill>
            <a:srgbClr val="FAF7E9"/>
          </a:solidFill>
        </a:fill>
      </a:tcStyle>
    </a:wholeTbl>
    <a:band2H>
      <a:tcTxStyle/>
      <a:tcStyle>
        <a:tcBdr/>
        <a:fill>
          <a:solidFill>
            <a:srgbClr val="EDEADD"/>
          </a:solidFill>
        </a:fill>
      </a:tcStyle>
    </a:band2H>
    <a:firstCol>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9BA00"/>
          </a:solidFill>
        </a:fill>
      </a:tcStyle>
    </a:firstCol>
    <a:la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lastRow>
    <a:firstRow>
      <a:tcTxStyle b="off" i="off">
        <a:fontRef idx="minor">
          <a:srgbClr val="FFFFFF"/>
        </a:fontRef>
        <a:srgbClr val="FFFFFF"/>
      </a:tcTxStyle>
      <a:tcStyle>
        <a:tcBdr>
          <a:left>
            <a:ln w="12700" cap="flat">
              <a:solidFill>
                <a:srgbClr val="5D5D5D"/>
              </a:solidFill>
              <a:prstDash val="solid"/>
              <a:miter lim="400000"/>
            </a:ln>
          </a:left>
          <a:right>
            <a:ln w="12700" cap="flat">
              <a:solidFill>
                <a:srgbClr val="5D5D5D"/>
              </a:solidFill>
              <a:prstDash val="solid"/>
              <a:miter lim="400000"/>
            </a:ln>
          </a:right>
          <a:top>
            <a:ln w="12700" cap="flat">
              <a:solidFill>
                <a:srgbClr val="5D5D5D"/>
              </a:solidFill>
              <a:prstDash val="solid"/>
              <a:miter lim="400000"/>
            </a:ln>
          </a:top>
          <a:bottom>
            <a:ln w="12700" cap="flat">
              <a:solidFill>
                <a:srgbClr val="5D5D5D"/>
              </a:solidFill>
              <a:prstDash val="solid"/>
              <a:miter lim="400000"/>
            </a:ln>
          </a:bottom>
          <a:insideH>
            <a:ln w="12700" cap="flat">
              <a:solidFill>
                <a:srgbClr val="5D5D5D"/>
              </a:solidFill>
              <a:prstDash val="solid"/>
              <a:miter lim="400000"/>
            </a:ln>
          </a:insideH>
          <a:insideV>
            <a:ln w="12700" cap="flat">
              <a:solidFill>
                <a:srgbClr val="5D5D5D"/>
              </a:solidFill>
              <a:prstDash val="solid"/>
              <a:miter lim="400000"/>
            </a:ln>
          </a:insideV>
        </a:tcBdr>
        <a:fill>
          <a:solidFill>
            <a:srgbClr val="FF9400"/>
          </a:solidFill>
        </a:fill>
      </a:tcStyle>
    </a:firstRow>
  </a:tblStyle>
  <a:tblStyle styleId="{CF821DB8-F4EB-4A41-A1BA-3FCAFE7338EE}" styleName="">
    <a:tblBg/>
    <a:wholeTbl>
      <a:tcTxStyle b="off" i="off">
        <a:font>
          <a:latin typeface="Helvetica Neue"/>
          <a:ea typeface="Helvetica Neue"/>
          <a:cs typeface="Helvetica Neue"/>
        </a:font>
        <a:srgbClr val="000000"/>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EBEBEB"/>
          </a:solidFill>
        </a:fill>
      </a:tcStyle>
    </a:wholeTbl>
    <a:band2H>
      <a:tcTxStyle/>
      <a:tcStyle>
        <a:tcBdr/>
        <a:fill>
          <a:solidFill>
            <a:srgbClr val="DADBDA"/>
          </a:solidFill>
        </a:fill>
      </a:tcStyle>
    </a:band2H>
    <a:firstCol>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chemeClr val="accent6">
              <a:hueOff val="-146070"/>
              <a:satOff val="-10048"/>
              <a:lumOff val="-30626"/>
            </a:schemeClr>
          </a:solidFill>
        </a:fill>
      </a:tcStyle>
    </a:firstCol>
    <a:la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lastRow>
    <a:firstRow>
      <a:tcTxStyle b="on" i="off">
        <a:font>
          <a:latin typeface="Helvetica Neue"/>
          <a:ea typeface="Helvetica Neue"/>
          <a:cs typeface="Helvetica Neue"/>
        </a:font>
        <a:srgbClr val="FFFFFF"/>
      </a:tcTxStyle>
      <a:tcStyle>
        <a:tcBdr>
          <a:left>
            <a:ln w="12700" cap="flat">
              <a:solidFill>
                <a:srgbClr val="A6AAA9"/>
              </a:solidFill>
              <a:prstDash val="solid"/>
              <a:miter lim="400000"/>
            </a:ln>
          </a:left>
          <a:right>
            <a:ln w="12700" cap="flat">
              <a:solidFill>
                <a:srgbClr val="A6AAA9"/>
              </a:solidFill>
              <a:prstDash val="solid"/>
              <a:miter lim="400000"/>
            </a:ln>
          </a:right>
          <a:top>
            <a:ln w="12700" cap="flat">
              <a:solidFill>
                <a:srgbClr val="A6AAA9"/>
              </a:solidFill>
              <a:prstDash val="solid"/>
              <a:miter lim="400000"/>
            </a:ln>
          </a:top>
          <a:bottom>
            <a:ln w="12700" cap="flat">
              <a:solidFill>
                <a:srgbClr val="A6AAA9"/>
              </a:solidFill>
              <a:prstDash val="solid"/>
              <a:miter lim="400000"/>
            </a:ln>
          </a:bottom>
          <a:insideH>
            <a:ln w="12700" cap="flat">
              <a:solidFill>
                <a:srgbClr val="A6AAA9"/>
              </a:solidFill>
              <a:prstDash val="solid"/>
              <a:miter lim="400000"/>
            </a:ln>
          </a:insideH>
          <a:insideV>
            <a:ln w="12700" cap="flat">
              <a:solidFill>
                <a:srgbClr val="A6AAA9"/>
              </a:solidFill>
              <a:prstDash val="solid"/>
              <a:miter lim="400000"/>
            </a:ln>
          </a:insideV>
        </a:tcBdr>
        <a:fill>
          <a:solidFill>
            <a:srgbClr val="C24785"/>
          </a:solidFill>
        </a:fill>
      </a:tcStyle>
    </a:firstRow>
  </a:tblStyle>
  <a:tblStyle styleId="{33BA23B1-9221-436E-865A-0063620EA4FD}" styleName="">
    <a:tblBg/>
    <a:wholeTbl>
      <a:tcTxStyle b="off" i="off">
        <a:font>
          <a:latin typeface="Helvetica Neue"/>
          <a:ea typeface="Helvetica Neue"/>
          <a:cs typeface="Helvetica Neue"/>
        </a:font>
        <a:srgbClr val="000000"/>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B5B5C1"/>
          </a:solidFill>
        </a:fill>
      </a:tcStyle>
    </a:wholeTbl>
    <a:band2H>
      <a:tcTxStyle/>
      <a:tcStyle>
        <a:tcBdr/>
        <a:fill>
          <a:solidFill>
            <a:srgbClr val="9A9AA5"/>
          </a:solidFill>
        </a:fill>
      </a:tcStyle>
    </a:band2H>
    <a:firstCol>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53585F"/>
          </a:solidFill>
        </a:fill>
      </a:tcStyle>
    </a:firstCol>
    <a:la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lastRow>
    <a:firstRow>
      <a:tcTxStyle b="on" i="off">
        <a:font>
          <a:latin typeface="Helvetica Neue"/>
          <a:ea typeface="Helvetica Neue"/>
          <a:cs typeface="Helvetica Neue"/>
        </a:font>
        <a:srgbClr val="FFFFFF"/>
      </a:tcTxStyle>
      <a:tcStyle>
        <a:tcBdr>
          <a:left>
            <a:ln w="12700" cap="flat">
              <a:solidFill>
                <a:srgbClr val="FFFFFF"/>
              </a:solidFill>
              <a:prstDash val="solid"/>
              <a:miter lim="400000"/>
            </a:ln>
          </a:left>
          <a:right>
            <a:ln w="12700" cap="flat">
              <a:solidFill>
                <a:srgbClr val="FFFFFF"/>
              </a:solidFill>
              <a:prstDash val="solid"/>
              <a:miter lim="400000"/>
            </a:ln>
          </a:right>
          <a:top>
            <a:ln w="12700" cap="flat">
              <a:solidFill>
                <a:srgbClr val="FFFFFF"/>
              </a:solidFill>
              <a:prstDash val="solid"/>
              <a:miter lim="400000"/>
            </a:ln>
          </a:top>
          <a:bottom>
            <a:ln w="12700" cap="flat">
              <a:solidFill>
                <a:srgbClr val="FFFFFF"/>
              </a:solidFill>
              <a:prstDash val="solid"/>
              <a:miter lim="400000"/>
            </a:ln>
          </a:bottom>
          <a:insideH>
            <a:ln w="12700" cap="flat">
              <a:solidFill>
                <a:srgbClr val="FFFFFF"/>
              </a:solidFill>
              <a:prstDash val="solid"/>
              <a:miter lim="400000"/>
            </a:ln>
          </a:insideH>
          <a:insideV>
            <a:ln w="12700" cap="flat">
              <a:solidFill>
                <a:srgbClr val="FFFFFF"/>
              </a:solidFill>
              <a:prstDash val="solid"/>
              <a:miter lim="400000"/>
            </a:ln>
          </a:insideV>
        </a:tcBdr>
        <a:fill>
          <a:solidFill>
            <a:srgbClr val="798089"/>
          </a:solidFill>
        </a:fill>
      </a:tcStyle>
    </a:firstRow>
  </a:tblStyle>
  <a:tblStyle styleId="{2708684C-4D16-4618-839F-0558EEFCDFE6}" styleName="">
    <a:tblBg/>
    <a:wholeTbl>
      <a:tcTxStyle b="off"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wholeTbl>
    <a:band2H>
      <a:tcTxStyle/>
      <a:tcStyle>
        <a:tcBdr/>
        <a:fill>
          <a:solidFill>
            <a:srgbClr val="EDEEEE"/>
          </a:solidFill>
        </a:fill>
      </a:tcStyle>
    </a:band2H>
    <a:firstCol>
      <a:tcTxStyle b="on" i="off">
        <a:font>
          <a:latin typeface="Helvetica Neue"/>
          <a:ea typeface="Helvetica Neue"/>
          <a:cs typeface="Helvetica Neue"/>
        </a:font>
        <a:srgbClr val="000000"/>
      </a:tcTxStyle>
      <a:tcStyle>
        <a:tcBdr>
          <a:left>
            <a:ln w="12700" cap="flat">
              <a:noFill/>
              <a:miter lim="400000"/>
            </a:ln>
          </a:left>
          <a:right>
            <a:ln w="12700" cap="flat">
              <a:solidFill>
                <a:srgbClr val="000000"/>
              </a:solidFill>
              <a:prstDash val="solid"/>
              <a:miter lim="400000"/>
            </a:ln>
          </a:right>
          <a:top>
            <a:ln w="12700" cap="flat">
              <a:solidFill>
                <a:srgbClr val="000000"/>
              </a:solidFill>
              <a:custDash>
                <a:ds d="200000" sp="200000"/>
              </a:custDash>
              <a:miter lim="400000"/>
            </a:ln>
          </a:top>
          <a:bottom>
            <a:ln w="12700" cap="flat">
              <a:solidFill>
                <a:srgbClr val="000000"/>
              </a:solidFill>
              <a:custDash>
                <a:ds d="200000" sp="200000"/>
              </a:custDash>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Col>
    <a:la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solidFill>
                <a:srgbClr val="000000"/>
              </a:solidFill>
              <a:prstDash val="solid"/>
              <a:miter lim="400000"/>
            </a:ln>
          </a:top>
          <a:bottom>
            <a:ln w="12700" cap="flat">
              <a:noFill/>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lastRow>
    <a:firstRow>
      <a:tcTxStyle b="on" i="off">
        <a:font>
          <a:latin typeface="Helvetica Neue"/>
          <a:ea typeface="Helvetica Neue"/>
          <a:cs typeface="Helvetica Neue"/>
        </a:font>
        <a:srgbClr val="000000"/>
      </a:tcTxStyle>
      <a:tcStyle>
        <a:tcBdr>
          <a:left>
            <a:ln w="12700" cap="flat">
              <a:solidFill>
                <a:srgbClr val="000000"/>
              </a:solidFill>
              <a:custDash>
                <a:ds d="200000" sp="200000"/>
              </a:custDash>
              <a:miter lim="400000"/>
            </a:ln>
          </a:left>
          <a:right>
            <a:ln w="12700" cap="flat">
              <a:solidFill>
                <a:srgbClr val="000000"/>
              </a:solidFill>
              <a:custDash>
                <a:ds d="200000" sp="200000"/>
              </a:custDash>
              <a:miter lim="400000"/>
            </a:ln>
          </a:right>
          <a:top>
            <a:ln w="12700" cap="flat">
              <a:noFill/>
              <a:miter lim="400000"/>
            </a:ln>
          </a:top>
          <a:bottom>
            <a:ln w="12700" cap="flat">
              <a:solidFill>
                <a:srgbClr val="000000"/>
              </a:solidFill>
              <a:prstDash val="solid"/>
              <a:miter lim="400000"/>
            </a:ln>
          </a:bottom>
          <a:insideH>
            <a:ln w="12700" cap="flat">
              <a:solidFill>
                <a:srgbClr val="000000"/>
              </a:solidFill>
              <a:custDash>
                <a:ds d="200000" sp="200000"/>
              </a:custDash>
              <a:miter lim="400000"/>
            </a:ln>
          </a:insideH>
          <a:insideV>
            <a:ln w="12700" cap="flat">
              <a:solidFill>
                <a:srgbClr val="000000"/>
              </a:solidFill>
              <a:custDash>
                <a:ds d="200000" sp="200000"/>
              </a:custDash>
              <a:miter lim="400000"/>
            </a:ln>
          </a:insideV>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45" d="100"/>
          <a:sy n="45" d="100"/>
        </p:scale>
        <p:origin x="1560" y="60"/>
      </p:cViewPr>
      <p:guideLst>
        <p:guide orient="horz" pos="3072"/>
        <p:guide pos="4096"/>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16" name="Shape 116"/>
          <p:cNvSpPr>
            <a:spLocks noGrp="1" noRot="1" noChangeAspect="1"/>
          </p:cNvSpPr>
          <p:nvPr>
            <p:ph type="sldImg"/>
          </p:nvPr>
        </p:nvSpPr>
        <p:spPr>
          <a:xfrm>
            <a:off x="1143000" y="685800"/>
            <a:ext cx="4572000" cy="3429000"/>
          </a:xfrm>
          <a:prstGeom prst="rect">
            <a:avLst/>
          </a:prstGeom>
        </p:spPr>
        <p:txBody>
          <a:bodyPr/>
          <a:lstStyle/>
          <a:p>
            <a:endParaRPr/>
          </a:p>
        </p:txBody>
      </p:sp>
      <p:sp>
        <p:nvSpPr>
          <p:cNvPr id="117" name="Shape 117"/>
          <p:cNvSpPr>
            <a:spLocks noGrp="1"/>
          </p:cNvSpPr>
          <p:nvPr>
            <p:ph type="body" sz="quarter" idx="1"/>
          </p:nvPr>
        </p:nvSpPr>
        <p:spPr>
          <a:xfrm>
            <a:off x="914400" y="4343400"/>
            <a:ext cx="5029200" cy="4114800"/>
          </a:xfrm>
          <a:prstGeom prst="rect">
            <a:avLst/>
          </a:prstGeom>
        </p:spPr>
        <p:txBody>
          <a:bodyPr/>
          <a:lstStyle/>
          <a:p>
            <a:endParaRPr/>
          </a:p>
        </p:txBody>
      </p:sp>
    </p:spTree>
    <p:extLst>
      <p:ext uri="{BB962C8B-B14F-4D97-AF65-F5344CB8AC3E}">
        <p14:creationId xmlns:p14="http://schemas.microsoft.com/office/powerpoint/2010/main" val="230016885"/>
      </p:ext>
    </p:extLst>
  </p:cSld>
  <p:clrMap bg1="lt1" tx1="dk1" bg2="lt2" tx2="dk2" accent1="accent1" accent2="accent2" accent3="accent3" accent4="accent4" accent5="accent5" accent6="accent6" hlink="hlink" folHlink="folHlink"/>
  <p:notesStyle>
    <a:lvl1pPr defTabSz="457200" latinLnBrk="0">
      <a:lnSpc>
        <a:spcPct val="117999"/>
      </a:lnSpc>
      <a:defRPr sz="2200">
        <a:latin typeface="Helvetica Neue"/>
        <a:ea typeface="Helvetica Neue"/>
        <a:cs typeface="Helvetica Neue"/>
        <a:sym typeface="Helvetica Neue"/>
      </a:defRPr>
    </a:lvl1pPr>
    <a:lvl2pPr indent="228600" defTabSz="457200" latinLnBrk="0">
      <a:lnSpc>
        <a:spcPct val="117999"/>
      </a:lnSpc>
      <a:defRPr sz="2200">
        <a:latin typeface="Helvetica Neue"/>
        <a:ea typeface="Helvetica Neue"/>
        <a:cs typeface="Helvetica Neue"/>
        <a:sym typeface="Helvetica Neue"/>
      </a:defRPr>
    </a:lvl2pPr>
    <a:lvl3pPr indent="457200" defTabSz="457200" latinLnBrk="0">
      <a:lnSpc>
        <a:spcPct val="117999"/>
      </a:lnSpc>
      <a:defRPr sz="2200">
        <a:latin typeface="Helvetica Neue"/>
        <a:ea typeface="Helvetica Neue"/>
        <a:cs typeface="Helvetica Neue"/>
        <a:sym typeface="Helvetica Neue"/>
      </a:defRPr>
    </a:lvl3pPr>
    <a:lvl4pPr indent="685800" defTabSz="457200" latinLnBrk="0">
      <a:lnSpc>
        <a:spcPct val="117999"/>
      </a:lnSpc>
      <a:defRPr sz="2200">
        <a:latin typeface="Helvetica Neue"/>
        <a:ea typeface="Helvetica Neue"/>
        <a:cs typeface="Helvetica Neue"/>
        <a:sym typeface="Helvetica Neue"/>
      </a:defRPr>
    </a:lvl4pPr>
    <a:lvl5pPr indent="914400" defTabSz="457200" latinLnBrk="0">
      <a:lnSpc>
        <a:spcPct val="117999"/>
      </a:lnSpc>
      <a:defRPr sz="2200">
        <a:latin typeface="Helvetica Neue"/>
        <a:ea typeface="Helvetica Neue"/>
        <a:cs typeface="Helvetica Neue"/>
        <a:sym typeface="Helvetica Neue"/>
      </a:defRPr>
    </a:lvl5pPr>
    <a:lvl6pPr indent="1143000" defTabSz="457200" latinLnBrk="0">
      <a:lnSpc>
        <a:spcPct val="117999"/>
      </a:lnSpc>
      <a:defRPr sz="2200">
        <a:latin typeface="Helvetica Neue"/>
        <a:ea typeface="Helvetica Neue"/>
        <a:cs typeface="Helvetica Neue"/>
        <a:sym typeface="Helvetica Neue"/>
      </a:defRPr>
    </a:lvl6pPr>
    <a:lvl7pPr indent="1371600" defTabSz="457200" latinLnBrk="0">
      <a:lnSpc>
        <a:spcPct val="117999"/>
      </a:lnSpc>
      <a:defRPr sz="2200">
        <a:latin typeface="Helvetica Neue"/>
        <a:ea typeface="Helvetica Neue"/>
        <a:cs typeface="Helvetica Neue"/>
        <a:sym typeface="Helvetica Neue"/>
      </a:defRPr>
    </a:lvl7pPr>
    <a:lvl8pPr indent="1600200" defTabSz="457200" latinLnBrk="0">
      <a:lnSpc>
        <a:spcPct val="117999"/>
      </a:lnSpc>
      <a:defRPr sz="2200">
        <a:latin typeface="Helvetica Neue"/>
        <a:ea typeface="Helvetica Neue"/>
        <a:cs typeface="Helvetica Neue"/>
        <a:sym typeface="Helvetica Neue"/>
      </a:defRPr>
    </a:lvl8pPr>
    <a:lvl9pPr indent="1828800" defTabSz="457200" latinLnBrk="0">
      <a:lnSpc>
        <a:spcPct val="117999"/>
      </a:lnSpc>
      <a:defRPr sz="2200">
        <a:latin typeface="Helvetica Neue"/>
        <a:ea typeface="Helvetica Neue"/>
        <a:cs typeface="Helvetica Neue"/>
        <a:sym typeface="Helvetica Neue"/>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cSld name="Titolo e sottotitolo">
    <p:spTree>
      <p:nvGrpSpPr>
        <p:cNvPr id="1" name=""/>
        <p:cNvGrpSpPr/>
        <p:nvPr/>
      </p:nvGrpSpPr>
      <p:grpSpPr>
        <a:xfrm>
          <a:off x="0" y="0"/>
          <a:ext cx="0" cy="0"/>
          <a:chOff x="0" y="0"/>
          <a:chExt cx="0" cy="0"/>
        </a:xfrm>
      </p:grpSpPr>
      <p:sp>
        <p:nvSpPr>
          <p:cNvPr id="11" name="Titolo Testo"/>
          <p:cNvSpPr txBox="1">
            <a:spLocks noGrp="1"/>
          </p:cNvSpPr>
          <p:nvPr>
            <p:ph type="title"/>
          </p:nvPr>
        </p:nvSpPr>
        <p:spPr>
          <a:xfrm>
            <a:off x="1270000" y="1638300"/>
            <a:ext cx="10464800" cy="3302000"/>
          </a:xfrm>
          <a:prstGeom prst="rect">
            <a:avLst/>
          </a:prstGeom>
        </p:spPr>
        <p:txBody>
          <a:bodyPr anchor="b"/>
          <a:lstStyle/>
          <a:p>
            <a:r>
              <a:t>Titolo Testo</a:t>
            </a:r>
          </a:p>
        </p:txBody>
      </p:sp>
      <p:sp>
        <p:nvSpPr>
          <p:cNvPr id="12" name="Corpo livello uno…"/>
          <p:cNvSpPr txBox="1">
            <a:spLocks noGrp="1"/>
          </p:cNvSpPr>
          <p:nvPr>
            <p:ph type="body" sz="quarter" idx="1"/>
          </p:nvPr>
        </p:nvSpPr>
        <p:spPr>
          <a:xfrm>
            <a:off x="1270000" y="50419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Corpo livello uno</a:t>
            </a:r>
          </a:p>
          <a:p>
            <a:pPr lvl="1"/>
            <a:r>
              <a:t>Corpo livello due</a:t>
            </a:r>
          </a:p>
          <a:p>
            <a:pPr lvl="2"/>
            <a:r>
              <a:t>Corpo livello tre</a:t>
            </a:r>
          </a:p>
          <a:p>
            <a:pPr lvl="3"/>
            <a:r>
              <a:t>Corpo livello quattro</a:t>
            </a:r>
          </a:p>
          <a:p>
            <a:pPr lvl="4"/>
            <a:r>
              <a:t>Corpo livello cinque</a:t>
            </a:r>
          </a:p>
        </p:txBody>
      </p:sp>
      <p:sp>
        <p:nvSpPr>
          <p:cNvPr id="13" name="Numero diapositiva"/>
          <p:cNvSpPr txBox="1">
            <a:spLocks noGrp="1"/>
          </p:cNvSpPr>
          <p:nvPr>
            <p:ph type="sldNum" sz="quarter" idx="2"/>
          </p:nvPr>
        </p:nvSpPr>
        <p:spPr>
          <a:prstGeom prst="rect">
            <a:avLst/>
          </a:prstGeom>
        </p:spPr>
        <p:txBody>
          <a:bodyPr/>
          <a:lstStyle>
            <a:lvl1pPr>
              <a:defRPr>
                <a:latin typeface="Helvetica Neue Thin"/>
                <a:ea typeface="Helvetica Neue Thin"/>
                <a:cs typeface="Helvetica Neue Thin"/>
                <a:sym typeface="Helvetica Neue Thin"/>
              </a:defRPr>
            </a:lvl1pPr>
          </a:lstStyle>
          <a:p>
            <a:fld id="{86CB4B4D-7CA3-9044-876B-883B54F8677D}" type="slidenum">
              <a:rPr/>
              <a:pPr/>
              <a:t>‹N›</a:t>
            </a:fld>
            <a:endParaRPr/>
          </a:p>
        </p:txBody>
      </p:sp>
    </p:spTree>
  </p:cSld>
  <p:clrMapOvr>
    <a:masterClrMapping/>
  </p:clrMapOvr>
  <p:transition spd="med"/>
</p:sldLayout>
</file>

<file path=ppt/slideLayouts/slideLayout10.xml><?xml version="1.0" encoding="utf-8"?>
<p:sldLayout xmlns:a="http://schemas.openxmlformats.org/drawingml/2006/main" xmlns:r="http://schemas.openxmlformats.org/officeDocument/2006/relationships" xmlns:p="http://schemas.openxmlformats.org/presentationml/2006/main" type="tx">
  <p:cSld name="Citazione">
    <p:spTree>
      <p:nvGrpSpPr>
        <p:cNvPr id="1" name=""/>
        <p:cNvGrpSpPr/>
        <p:nvPr/>
      </p:nvGrpSpPr>
      <p:grpSpPr>
        <a:xfrm>
          <a:off x="0" y="0"/>
          <a:ext cx="0" cy="0"/>
          <a:chOff x="0" y="0"/>
          <a:chExt cx="0" cy="0"/>
        </a:xfrm>
      </p:grpSpPr>
      <p:sp>
        <p:nvSpPr>
          <p:cNvPr id="93" name="–Giovanni Mela"/>
          <p:cNvSpPr txBox="1">
            <a:spLocks noGrp="1"/>
          </p:cNvSpPr>
          <p:nvPr>
            <p:ph type="body" sz="quarter" idx="13"/>
          </p:nvPr>
        </p:nvSpPr>
        <p:spPr>
          <a:xfrm>
            <a:off x="1270000" y="6362700"/>
            <a:ext cx="10464800" cy="461366"/>
          </a:xfrm>
          <a:prstGeom prst="rect">
            <a:avLst/>
          </a:prstGeom>
        </p:spPr>
        <p:txBody>
          <a:bodyPr anchor="t">
            <a:spAutoFit/>
          </a:bodyPr>
          <a:lstStyle>
            <a:lvl1pPr marL="0" indent="0" algn="ctr">
              <a:spcBef>
                <a:spcPts val="0"/>
              </a:spcBef>
              <a:buSzTx/>
              <a:buNone/>
              <a:defRPr sz="2400" i="1"/>
            </a:lvl1pPr>
          </a:lstStyle>
          <a:p>
            <a:r>
              <a:t>–Giovanni Mela</a:t>
            </a:r>
          </a:p>
        </p:txBody>
      </p:sp>
      <p:sp>
        <p:nvSpPr>
          <p:cNvPr id="94" name="“Inserisci qui una citazione”."/>
          <p:cNvSpPr txBox="1">
            <a:spLocks noGrp="1"/>
          </p:cNvSpPr>
          <p:nvPr>
            <p:ph type="body" sz="quarter" idx="14"/>
          </p:nvPr>
        </p:nvSpPr>
        <p:spPr>
          <a:xfrm>
            <a:off x="1270000" y="4267112"/>
            <a:ext cx="10464800" cy="609776"/>
          </a:xfrm>
          <a:prstGeom prst="rect">
            <a:avLst/>
          </a:prstGeom>
        </p:spPr>
        <p:txBody>
          <a:bodyPr>
            <a:spAutoFit/>
          </a:bodyPr>
          <a:lstStyle>
            <a:lvl1pPr marL="0" indent="0" algn="ctr">
              <a:spcBef>
                <a:spcPts val="0"/>
              </a:spcBef>
              <a:buSzTx/>
              <a:buNone/>
              <a:defRPr sz="3400">
                <a:latin typeface="+mn-lt"/>
                <a:ea typeface="+mn-ea"/>
                <a:cs typeface="+mn-cs"/>
                <a:sym typeface="Helvetica Neue Medium"/>
              </a:defRPr>
            </a:lvl1pPr>
          </a:lstStyle>
          <a:p>
            <a:r>
              <a:t>“Inserisci qui una citazione”. </a:t>
            </a:r>
          </a:p>
        </p:txBody>
      </p:sp>
      <p:sp>
        <p:nvSpPr>
          <p:cNvPr id="95"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Layouts/slideLayout11.xml><?xml version="1.0" encoding="utf-8"?>
<p:sldLayout xmlns:a="http://schemas.openxmlformats.org/drawingml/2006/main" xmlns:r="http://schemas.openxmlformats.org/officeDocument/2006/relationships" xmlns:p="http://schemas.openxmlformats.org/presentationml/2006/main" type="tx">
  <p:cSld name="Foto">
    <p:spTree>
      <p:nvGrpSpPr>
        <p:cNvPr id="1" name=""/>
        <p:cNvGrpSpPr/>
        <p:nvPr/>
      </p:nvGrpSpPr>
      <p:grpSpPr>
        <a:xfrm>
          <a:off x="0" y="0"/>
          <a:ext cx="0" cy="0"/>
          <a:chOff x="0" y="0"/>
          <a:chExt cx="0" cy="0"/>
        </a:xfrm>
      </p:grpSpPr>
      <p:sp>
        <p:nvSpPr>
          <p:cNvPr id="102" name="Immagine"/>
          <p:cNvSpPr>
            <a:spLocks noGrp="1"/>
          </p:cNvSpPr>
          <p:nvPr>
            <p:ph type="pic" idx="13"/>
          </p:nvPr>
        </p:nvSpPr>
        <p:spPr>
          <a:xfrm>
            <a:off x="0" y="0"/>
            <a:ext cx="13004800" cy="9753600"/>
          </a:xfrm>
          <a:prstGeom prst="rect">
            <a:avLst/>
          </a:prstGeom>
        </p:spPr>
        <p:txBody>
          <a:bodyPr lIns="91439" tIns="45719" rIns="91439" bIns="45719" anchor="t">
            <a:noAutofit/>
          </a:bodyPr>
          <a:lstStyle/>
          <a:p>
            <a:endParaRPr/>
          </a:p>
        </p:txBody>
      </p:sp>
      <p:sp>
        <p:nvSpPr>
          <p:cNvPr id="103"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Layouts/slideLayout12.xml><?xml version="1.0" encoding="utf-8"?>
<p:sldLayout xmlns:a="http://schemas.openxmlformats.org/drawingml/2006/main" xmlns:r="http://schemas.openxmlformats.org/officeDocument/2006/relationships" xmlns:p="http://schemas.openxmlformats.org/presentationml/2006/main" type="tx">
  <p:cSld name="Vuoto">
    <p:spTree>
      <p:nvGrpSpPr>
        <p:cNvPr id="1" name=""/>
        <p:cNvGrpSpPr/>
        <p:nvPr/>
      </p:nvGrpSpPr>
      <p:grpSpPr>
        <a:xfrm>
          <a:off x="0" y="0"/>
          <a:ext cx="0" cy="0"/>
          <a:chOff x="0" y="0"/>
          <a:chExt cx="0" cy="0"/>
        </a:xfrm>
      </p:grpSpPr>
      <p:sp>
        <p:nvSpPr>
          <p:cNvPr id="110"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Layouts/slideLayout2.xml><?xml version="1.0" encoding="utf-8"?>
<p:sldLayout xmlns:a="http://schemas.openxmlformats.org/drawingml/2006/main" xmlns:r="http://schemas.openxmlformats.org/officeDocument/2006/relationships" xmlns:p="http://schemas.openxmlformats.org/presentationml/2006/main" type="tx">
  <p:cSld name="Foto - Orizzontale">
    <p:spTree>
      <p:nvGrpSpPr>
        <p:cNvPr id="1" name=""/>
        <p:cNvGrpSpPr/>
        <p:nvPr/>
      </p:nvGrpSpPr>
      <p:grpSpPr>
        <a:xfrm>
          <a:off x="0" y="0"/>
          <a:ext cx="0" cy="0"/>
          <a:chOff x="0" y="0"/>
          <a:chExt cx="0" cy="0"/>
        </a:xfrm>
      </p:grpSpPr>
      <p:sp>
        <p:nvSpPr>
          <p:cNvPr id="20" name="Immagine"/>
          <p:cNvSpPr>
            <a:spLocks noGrp="1"/>
          </p:cNvSpPr>
          <p:nvPr>
            <p:ph type="pic" idx="13"/>
          </p:nvPr>
        </p:nvSpPr>
        <p:spPr>
          <a:xfrm>
            <a:off x="1625600" y="673100"/>
            <a:ext cx="9753600" cy="5905500"/>
          </a:xfrm>
          <a:prstGeom prst="rect">
            <a:avLst/>
          </a:prstGeom>
        </p:spPr>
        <p:txBody>
          <a:bodyPr lIns="91439" tIns="45719" rIns="91439" bIns="45719" anchor="t">
            <a:noAutofit/>
          </a:bodyPr>
          <a:lstStyle/>
          <a:p>
            <a:endParaRPr/>
          </a:p>
        </p:txBody>
      </p:sp>
      <p:sp>
        <p:nvSpPr>
          <p:cNvPr id="21" name="Titolo Testo"/>
          <p:cNvSpPr txBox="1">
            <a:spLocks noGrp="1"/>
          </p:cNvSpPr>
          <p:nvPr>
            <p:ph type="title"/>
          </p:nvPr>
        </p:nvSpPr>
        <p:spPr>
          <a:xfrm>
            <a:off x="1270000" y="6718300"/>
            <a:ext cx="10464800" cy="1422400"/>
          </a:xfrm>
          <a:prstGeom prst="rect">
            <a:avLst/>
          </a:prstGeom>
        </p:spPr>
        <p:txBody>
          <a:bodyPr anchor="b"/>
          <a:lstStyle/>
          <a:p>
            <a:r>
              <a:t>Titolo Testo</a:t>
            </a:r>
          </a:p>
        </p:txBody>
      </p:sp>
      <p:sp>
        <p:nvSpPr>
          <p:cNvPr id="22" name="Corpo livello uno…"/>
          <p:cNvSpPr txBox="1">
            <a:spLocks noGrp="1"/>
          </p:cNvSpPr>
          <p:nvPr>
            <p:ph type="body" sz="quarter" idx="1"/>
          </p:nvPr>
        </p:nvSpPr>
        <p:spPr>
          <a:xfrm>
            <a:off x="1270000" y="8153400"/>
            <a:ext cx="10464800" cy="11303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Corpo livello uno</a:t>
            </a:r>
          </a:p>
          <a:p>
            <a:pPr lvl="1"/>
            <a:r>
              <a:t>Corpo livello due</a:t>
            </a:r>
          </a:p>
          <a:p>
            <a:pPr lvl="2"/>
            <a:r>
              <a:t>Corpo livello tre</a:t>
            </a:r>
          </a:p>
          <a:p>
            <a:pPr lvl="3"/>
            <a:r>
              <a:t>Corpo livello quattro</a:t>
            </a:r>
          </a:p>
          <a:p>
            <a:pPr lvl="4"/>
            <a:r>
              <a:t>Corpo livello cinque</a:t>
            </a:r>
          </a:p>
        </p:txBody>
      </p:sp>
      <p:sp>
        <p:nvSpPr>
          <p:cNvPr id="23"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Layouts/slideLayout3.xml><?xml version="1.0" encoding="utf-8"?>
<p:sldLayout xmlns:a="http://schemas.openxmlformats.org/drawingml/2006/main" xmlns:r="http://schemas.openxmlformats.org/officeDocument/2006/relationships" xmlns:p="http://schemas.openxmlformats.org/presentationml/2006/main" type="tx">
  <p:cSld name="Titolo - Centrato">
    <p:spTree>
      <p:nvGrpSpPr>
        <p:cNvPr id="1" name=""/>
        <p:cNvGrpSpPr/>
        <p:nvPr/>
      </p:nvGrpSpPr>
      <p:grpSpPr>
        <a:xfrm>
          <a:off x="0" y="0"/>
          <a:ext cx="0" cy="0"/>
          <a:chOff x="0" y="0"/>
          <a:chExt cx="0" cy="0"/>
        </a:xfrm>
      </p:grpSpPr>
      <p:sp>
        <p:nvSpPr>
          <p:cNvPr id="30" name="Titolo Testo"/>
          <p:cNvSpPr txBox="1">
            <a:spLocks noGrp="1"/>
          </p:cNvSpPr>
          <p:nvPr>
            <p:ph type="title"/>
          </p:nvPr>
        </p:nvSpPr>
        <p:spPr>
          <a:xfrm>
            <a:off x="1270000" y="3225800"/>
            <a:ext cx="10464800" cy="3302000"/>
          </a:xfrm>
          <a:prstGeom prst="rect">
            <a:avLst/>
          </a:prstGeom>
        </p:spPr>
        <p:txBody>
          <a:bodyPr/>
          <a:lstStyle/>
          <a:p>
            <a:r>
              <a:t>Titolo Testo</a:t>
            </a:r>
          </a:p>
        </p:txBody>
      </p:sp>
      <p:sp>
        <p:nvSpPr>
          <p:cNvPr id="31"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Layouts/slideLayout4.xml><?xml version="1.0" encoding="utf-8"?>
<p:sldLayout xmlns:a="http://schemas.openxmlformats.org/drawingml/2006/main" xmlns:r="http://schemas.openxmlformats.org/officeDocument/2006/relationships" xmlns:p="http://schemas.openxmlformats.org/presentationml/2006/main" type="tx">
  <p:cSld name="Foto - Verticale">
    <p:spTree>
      <p:nvGrpSpPr>
        <p:cNvPr id="1" name=""/>
        <p:cNvGrpSpPr/>
        <p:nvPr/>
      </p:nvGrpSpPr>
      <p:grpSpPr>
        <a:xfrm>
          <a:off x="0" y="0"/>
          <a:ext cx="0" cy="0"/>
          <a:chOff x="0" y="0"/>
          <a:chExt cx="0" cy="0"/>
        </a:xfrm>
      </p:grpSpPr>
      <p:sp>
        <p:nvSpPr>
          <p:cNvPr id="38" name="Immagine"/>
          <p:cNvSpPr>
            <a:spLocks noGrp="1"/>
          </p:cNvSpPr>
          <p:nvPr>
            <p:ph type="pic" sz="half" idx="13"/>
          </p:nvPr>
        </p:nvSpPr>
        <p:spPr>
          <a:xfrm>
            <a:off x="6718300" y="635000"/>
            <a:ext cx="5334000" cy="8216900"/>
          </a:xfrm>
          <a:prstGeom prst="rect">
            <a:avLst/>
          </a:prstGeom>
        </p:spPr>
        <p:txBody>
          <a:bodyPr lIns="91439" tIns="45719" rIns="91439" bIns="45719" anchor="t">
            <a:noAutofit/>
          </a:bodyPr>
          <a:lstStyle/>
          <a:p>
            <a:endParaRPr/>
          </a:p>
        </p:txBody>
      </p:sp>
      <p:sp>
        <p:nvSpPr>
          <p:cNvPr id="39" name="Titolo Testo"/>
          <p:cNvSpPr txBox="1">
            <a:spLocks noGrp="1"/>
          </p:cNvSpPr>
          <p:nvPr>
            <p:ph type="title"/>
          </p:nvPr>
        </p:nvSpPr>
        <p:spPr>
          <a:xfrm>
            <a:off x="952500" y="635000"/>
            <a:ext cx="5334000" cy="3987800"/>
          </a:xfrm>
          <a:prstGeom prst="rect">
            <a:avLst/>
          </a:prstGeom>
        </p:spPr>
        <p:txBody>
          <a:bodyPr anchor="b"/>
          <a:lstStyle>
            <a:lvl1pPr>
              <a:defRPr sz="6000"/>
            </a:lvl1pPr>
          </a:lstStyle>
          <a:p>
            <a:r>
              <a:t>Titolo Testo</a:t>
            </a:r>
          </a:p>
        </p:txBody>
      </p:sp>
      <p:sp>
        <p:nvSpPr>
          <p:cNvPr id="40" name="Corpo livello uno…"/>
          <p:cNvSpPr txBox="1">
            <a:spLocks noGrp="1"/>
          </p:cNvSpPr>
          <p:nvPr>
            <p:ph type="body" sz="quarter" idx="1"/>
          </p:nvPr>
        </p:nvSpPr>
        <p:spPr>
          <a:xfrm>
            <a:off x="952500" y="4724400"/>
            <a:ext cx="5334000" cy="4114800"/>
          </a:xfrm>
          <a:prstGeom prst="rect">
            <a:avLst/>
          </a:prstGeom>
        </p:spPr>
        <p:txBody>
          <a:bodyPr anchor="t"/>
          <a:lstStyle>
            <a:lvl1pPr marL="0" indent="0" algn="ctr">
              <a:spcBef>
                <a:spcPts val="0"/>
              </a:spcBef>
              <a:buSzTx/>
              <a:buNone/>
              <a:defRPr sz="3700"/>
            </a:lvl1pPr>
            <a:lvl2pPr marL="0" indent="0" algn="ctr">
              <a:spcBef>
                <a:spcPts val="0"/>
              </a:spcBef>
              <a:buSzTx/>
              <a:buNone/>
              <a:defRPr sz="3700"/>
            </a:lvl2pPr>
            <a:lvl3pPr marL="0" indent="0" algn="ctr">
              <a:spcBef>
                <a:spcPts val="0"/>
              </a:spcBef>
              <a:buSzTx/>
              <a:buNone/>
              <a:defRPr sz="3700"/>
            </a:lvl3pPr>
            <a:lvl4pPr marL="0" indent="0" algn="ctr">
              <a:spcBef>
                <a:spcPts val="0"/>
              </a:spcBef>
              <a:buSzTx/>
              <a:buNone/>
              <a:defRPr sz="3700"/>
            </a:lvl4pPr>
            <a:lvl5pPr marL="0" indent="0" algn="ctr">
              <a:spcBef>
                <a:spcPts val="0"/>
              </a:spcBef>
              <a:buSzTx/>
              <a:buNone/>
              <a:defRPr sz="3700"/>
            </a:lvl5pPr>
          </a:lstStyle>
          <a:p>
            <a:r>
              <a:t>Corpo livello uno</a:t>
            </a:r>
          </a:p>
          <a:p>
            <a:pPr lvl="1"/>
            <a:r>
              <a:t>Corpo livello due</a:t>
            </a:r>
          </a:p>
          <a:p>
            <a:pPr lvl="2"/>
            <a:r>
              <a:t>Corpo livello tre</a:t>
            </a:r>
          </a:p>
          <a:p>
            <a:pPr lvl="3"/>
            <a:r>
              <a:t>Corpo livello quattro</a:t>
            </a:r>
          </a:p>
          <a:p>
            <a:pPr lvl="4"/>
            <a:r>
              <a:t>Corpo livello cinque</a:t>
            </a:r>
          </a:p>
        </p:txBody>
      </p:sp>
      <p:sp>
        <p:nvSpPr>
          <p:cNvPr id="41"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Layouts/slideLayout5.xml><?xml version="1.0" encoding="utf-8"?>
<p:sldLayout xmlns:a="http://schemas.openxmlformats.org/drawingml/2006/main" xmlns:r="http://schemas.openxmlformats.org/officeDocument/2006/relationships" xmlns:p="http://schemas.openxmlformats.org/presentationml/2006/main" type="tx">
  <p:cSld name="Titolo - In alto">
    <p:spTree>
      <p:nvGrpSpPr>
        <p:cNvPr id="1" name=""/>
        <p:cNvGrpSpPr/>
        <p:nvPr/>
      </p:nvGrpSpPr>
      <p:grpSpPr>
        <a:xfrm>
          <a:off x="0" y="0"/>
          <a:ext cx="0" cy="0"/>
          <a:chOff x="0" y="0"/>
          <a:chExt cx="0" cy="0"/>
        </a:xfrm>
      </p:grpSpPr>
      <p:sp>
        <p:nvSpPr>
          <p:cNvPr id="48" name="Titolo Testo"/>
          <p:cNvSpPr txBox="1">
            <a:spLocks noGrp="1"/>
          </p:cNvSpPr>
          <p:nvPr>
            <p:ph type="title"/>
          </p:nvPr>
        </p:nvSpPr>
        <p:spPr>
          <a:prstGeom prst="rect">
            <a:avLst/>
          </a:prstGeom>
        </p:spPr>
        <p:txBody>
          <a:bodyPr/>
          <a:lstStyle/>
          <a:p>
            <a:r>
              <a:t>Titolo Testo</a:t>
            </a:r>
          </a:p>
        </p:txBody>
      </p:sp>
      <p:sp>
        <p:nvSpPr>
          <p:cNvPr id="49"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Layouts/slideLayout6.xml><?xml version="1.0" encoding="utf-8"?>
<p:sldLayout xmlns:a="http://schemas.openxmlformats.org/drawingml/2006/main" xmlns:r="http://schemas.openxmlformats.org/officeDocument/2006/relationships" xmlns:p="http://schemas.openxmlformats.org/presentationml/2006/main" type="tx">
  <p:cSld name="Titolo e punti elenco">
    <p:spTree>
      <p:nvGrpSpPr>
        <p:cNvPr id="1" name=""/>
        <p:cNvGrpSpPr/>
        <p:nvPr/>
      </p:nvGrpSpPr>
      <p:grpSpPr>
        <a:xfrm>
          <a:off x="0" y="0"/>
          <a:ext cx="0" cy="0"/>
          <a:chOff x="0" y="0"/>
          <a:chExt cx="0" cy="0"/>
        </a:xfrm>
      </p:grpSpPr>
      <p:sp>
        <p:nvSpPr>
          <p:cNvPr id="56" name="Titolo Testo"/>
          <p:cNvSpPr txBox="1">
            <a:spLocks noGrp="1"/>
          </p:cNvSpPr>
          <p:nvPr>
            <p:ph type="title"/>
          </p:nvPr>
        </p:nvSpPr>
        <p:spPr>
          <a:prstGeom prst="rect">
            <a:avLst/>
          </a:prstGeom>
        </p:spPr>
        <p:txBody>
          <a:bodyPr/>
          <a:lstStyle/>
          <a:p>
            <a:r>
              <a:t>Titolo Testo</a:t>
            </a:r>
          </a:p>
        </p:txBody>
      </p:sp>
      <p:sp>
        <p:nvSpPr>
          <p:cNvPr id="57" name="Corpo livello uno…"/>
          <p:cNvSpPr txBox="1">
            <a:spLocks noGrp="1"/>
          </p:cNvSpPr>
          <p:nvPr>
            <p:ph type="body" idx="1"/>
          </p:nvPr>
        </p:nvSpPr>
        <p:spPr>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58"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Layouts/slideLayout7.xml><?xml version="1.0" encoding="utf-8"?>
<p:sldLayout xmlns:a="http://schemas.openxmlformats.org/drawingml/2006/main" xmlns:r="http://schemas.openxmlformats.org/officeDocument/2006/relationships" xmlns:p="http://schemas.openxmlformats.org/presentationml/2006/main" type="tx">
  <p:cSld name="Titolo, punti elenco e foto">
    <p:spTree>
      <p:nvGrpSpPr>
        <p:cNvPr id="1" name=""/>
        <p:cNvGrpSpPr/>
        <p:nvPr/>
      </p:nvGrpSpPr>
      <p:grpSpPr>
        <a:xfrm>
          <a:off x="0" y="0"/>
          <a:ext cx="0" cy="0"/>
          <a:chOff x="0" y="0"/>
          <a:chExt cx="0" cy="0"/>
        </a:xfrm>
      </p:grpSpPr>
      <p:sp>
        <p:nvSpPr>
          <p:cNvPr id="65" name="Immagine"/>
          <p:cNvSpPr>
            <a:spLocks noGrp="1"/>
          </p:cNvSpPr>
          <p:nvPr>
            <p:ph type="pic" sz="half" idx="13"/>
          </p:nvPr>
        </p:nvSpPr>
        <p:spPr>
          <a:xfrm>
            <a:off x="6718300" y="2590800"/>
            <a:ext cx="5334000" cy="6286500"/>
          </a:xfrm>
          <a:prstGeom prst="rect">
            <a:avLst/>
          </a:prstGeom>
        </p:spPr>
        <p:txBody>
          <a:bodyPr lIns="91439" tIns="45719" rIns="91439" bIns="45719" anchor="t">
            <a:noAutofit/>
          </a:bodyPr>
          <a:lstStyle/>
          <a:p>
            <a:endParaRPr/>
          </a:p>
        </p:txBody>
      </p:sp>
      <p:sp>
        <p:nvSpPr>
          <p:cNvPr id="66" name="Titolo Testo"/>
          <p:cNvSpPr txBox="1">
            <a:spLocks noGrp="1"/>
          </p:cNvSpPr>
          <p:nvPr>
            <p:ph type="title"/>
          </p:nvPr>
        </p:nvSpPr>
        <p:spPr>
          <a:prstGeom prst="rect">
            <a:avLst/>
          </a:prstGeom>
        </p:spPr>
        <p:txBody>
          <a:bodyPr/>
          <a:lstStyle/>
          <a:p>
            <a:r>
              <a:t>Titolo Testo</a:t>
            </a:r>
          </a:p>
        </p:txBody>
      </p:sp>
      <p:sp>
        <p:nvSpPr>
          <p:cNvPr id="67" name="Corpo livello uno…"/>
          <p:cNvSpPr txBox="1">
            <a:spLocks noGrp="1"/>
          </p:cNvSpPr>
          <p:nvPr>
            <p:ph type="body" sz="half" idx="1"/>
          </p:nvPr>
        </p:nvSpPr>
        <p:spPr>
          <a:xfrm>
            <a:off x="952500" y="2590800"/>
            <a:ext cx="5334000" cy="6286500"/>
          </a:xfrm>
          <a:prstGeom prst="rect">
            <a:avLst/>
          </a:prstGeom>
        </p:spPr>
        <p:txBody>
          <a:bodyPr/>
          <a:lstStyle>
            <a:lvl1pPr marL="342900" indent="-342900">
              <a:spcBef>
                <a:spcPts val="3200"/>
              </a:spcBef>
              <a:defRPr sz="2800"/>
            </a:lvl1pPr>
            <a:lvl2pPr marL="685800" indent="-342900">
              <a:spcBef>
                <a:spcPts val="3200"/>
              </a:spcBef>
              <a:defRPr sz="2800"/>
            </a:lvl2pPr>
            <a:lvl3pPr marL="1028700" indent="-342900">
              <a:spcBef>
                <a:spcPts val="3200"/>
              </a:spcBef>
              <a:defRPr sz="2800"/>
            </a:lvl3pPr>
            <a:lvl4pPr marL="1371600" indent="-342900">
              <a:spcBef>
                <a:spcPts val="3200"/>
              </a:spcBef>
              <a:defRPr sz="2800"/>
            </a:lvl4pPr>
            <a:lvl5pPr marL="1714500" indent="-342900">
              <a:spcBef>
                <a:spcPts val="3200"/>
              </a:spcBef>
              <a:defRPr sz="2800"/>
            </a:lvl5pPr>
          </a:lstStyle>
          <a:p>
            <a:r>
              <a:t>Corpo livello uno</a:t>
            </a:r>
          </a:p>
          <a:p>
            <a:pPr lvl="1"/>
            <a:r>
              <a:t>Corpo livello due</a:t>
            </a:r>
          </a:p>
          <a:p>
            <a:pPr lvl="2"/>
            <a:r>
              <a:t>Corpo livello tre</a:t>
            </a:r>
          </a:p>
          <a:p>
            <a:pPr lvl="3"/>
            <a:r>
              <a:t>Corpo livello quattro</a:t>
            </a:r>
          </a:p>
          <a:p>
            <a:pPr lvl="4"/>
            <a:r>
              <a:t>Corpo livello cinque</a:t>
            </a:r>
          </a:p>
        </p:txBody>
      </p:sp>
      <p:sp>
        <p:nvSpPr>
          <p:cNvPr id="68" name="Numero diapositiva"/>
          <p:cNvSpPr txBox="1">
            <a:spLocks noGrp="1"/>
          </p:cNvSpPr>
          <p:nvPr>
            <p:ph type="sldNum" sz="quarter" idx="2"/>
          </p:nvPr>
        </p:nvSpPr>
        <p:spPr>
          <a:xfrm>
            <a:off x="6328884" y="9296400"/>
            <a:ext cx="340259" cy="342900"/>
          </a:xfrm>
          <a:prstGeom prst="rect">
            <a:avLst/>
          </a:prstGeom>
        </p:spPr>
        <p:txBody>
          <a:bodyPr/>
          <a:lstStyle>
            <a:lvl1pPr>
              <a:defRPr>
                <a:latin typeface="Helvetica Light"/>
                <a:ea typeface="Helvetica Light"/>
                <a:cs typeface="Helvetica Light"/>
                <a:sym typeface="Helvetica Light"/>
              </a:defRPr>
            </a:lvl1pPr>
          </a:lstStyle>
          <a:p>
            <a:fld id="{86CB4B4D-7CA3-9044-876B-883B54F8677D}" type="slidenum">
              <a:rPr/>
              <a:pPr/>
              <a:t>‹N›</a:t>
            </a:fld>
            <a:endParaRPr/>
          </a:p>
        </p:txBody>
      </p:sp>
    </p:spTree>
  </p:cSld>
  <p:clrMapOvr>
    <a:masterClrMapping/>
  </p:clrMapOvr>
  <p:transition spd="med"/>
</p:sldLayout>
</file>

<file path=ppt/slideLayouts/slideLayout8.xml><?xml version="1.0" encoding="utf-8"?>
<p:sldLayout xmlns:a="http://schemas.openxmlformats.org/drawingml/2006/main" xmlns:r="http://schemas.openxmlformats.org/officeDocument/2006/relationships" xmlns:p="http://schemas.openxmlformats.org/presentationml/2006/main" type="tx">
  <p:cSld name="Punti elenco">
    <p:spTree>
      <p:nvGrpSpPr>
        <p:cNvPr id="1" name=""/>
        <p:cNvGrpSpPr/>
        <p:nvPr/>
      </p:nvGrpSpPr>
      <p:grpSpPr>
        <a:xfrm>
          <a:off x="0" y="0"/>
          <a:ext cx="0" cy="0"/>
          <a:chOff x="0" y="0"/>
          <a:chExt cx="0" cy="0"/>
        </a:xfrm>
      </p:grpSpPr>
      <p:sp>
        <p:nvSpPr>
          <p:cNvPr id="75" name="Corpo livello uno…"/>
          <p:cNvSpPr txBox="1">
            <a:spLocks noGrp="1"/>
          </p:cNvSpPr>
          <p:nvPr>
            <p:ph type="body" idx="1"/>
          </p:nvPr>
        </p:nvSpPr>
        <p:spPr>
          <a:xfrm>
            <a:off x="952500" y="1270000"/>
            <a:ext cx="11099800" cy="7213600"/>
          </a:xfrm>
          <a:prstGeom prst="rect">
            <a:avLst/>
          </a:prstGeom>
        </p:spPr>
        <p:txBody>
          <a:bodyPr/>
          <a:lstStyle/>
          <a:p>
            <a:r>
              <a:t>Corpo livello uno</a:t>
            </a:r>
          </a:p>
          <a:p>
            <a:pPr lvl="1"/>
            <a:r>
              <a:t>Corpo livello due</a:t>
            </a:r>
          </a:p>
          <a:p>
            <a:pPr lvl="2"/>
            <a:r>
              <a:t>Corpo livello tre</a:t>
            </a:r>
          </a:p>
          <a:p>
            <a:pPr lvl="3"/>
            <a:r>
              <a:t>Corpo livello quattro</a:t>
            </a:r>
          </a:p>
          <a:p>
            <a:pPr lvl="4"/>
            <a:r>
              <a:t>Corpo livello cinque</a:t>
            </a:r>
          </a:p>
        </p:txBody>
      </p:sp>
      <p:sp>
        <p:nvSpPr>
          <p:cNvPr id="76"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Layouts/slideLayout9.xml><?xml version="1.0" encoding="utf-8"?>
<p:sldLayout xmlns:a="http://schemas.openxmlformats.org/drawingml/2006/main" xmlns:r="http://schemas.openxmlformats.org/officeDocument/2006/relationships" xmlns:p="http://schemas.openxmlformats.org/presentationml/2006/main" type="tx">
  <p:cSld name="Foto - 3 per pagina">
    <p:spTree>
      <p:nvGrpSpPr>
        <p:cNvPr id="1" name=""/>
        <p:cNvGrpSpPr/>
        <p:nvPr/>
      </p:nvGrpSpPr>
      <p:grpSpPr>
        <a:xfrm>
          <a:off x="0" y="0"/>
          <a:ext cx="0" cy="0"/>
          <a:chOff x="0" y="0"/>
          <a:chExt cx="0" cy="0"/>
        </a:xfrm>
      </p:grpSpPr>
      <p:sp>
        <p:nvSpPr>
          <p:cNvPr id="83" name="Immagine"/>
          <p:cNvSpPr>
            <a:spLocks noGrp="1"/>
          </p:cNvSpPr>
          <p:nvPr>
            <p:ph type="pic" sz="quarter" idx="13"/>
          </p:nvPr>
        </p:nvSpPr>
        <p:spPr>
          <a:xfrm>
            <a:off x="6718300" y="5092700"/>
            <a:ext cx="5334000" cy="3771900"/>
          </a:xfrm>
          <a:prstGeom prst="rect">
            <a:avLst/>
          </a:prstGeom>
        </p:spPr>
        <p:txBody>
          <a:bodyPr lIns="91439" tIns="45719" rIns="91439" bIns="45719" anchor="t">
            <a:noAutofit/>
          </a:bodyPr>
          <a:lstStyle/>
          <a:p>
            <a:endParaRPr/>
          </a:p>
        </p:txBody>
      </p:sp>
      <p:sp>
        <p:nvSpPr>
          <p:cNvPr id="84" name="Immagine"/>
          <p:cNvSpPr>
            <a:spLocks noGrp="1"/>
          </p:cNvSpPr>
          <p:nvPr>
            <p:ph type="pic" sz="quarter" idx="14"/>
          </p:nvPr>
        </p:nvSpPr>
        <p:spPr>
          <a:xfrm>
            <a:off x="6718300" y="889000"/>
            <a:ext cx="5334000" cy="3771900"/>
          </a:xfrm>
          <a:prstGeom prst="rect">
            <a:avLst/>
          </a:prstGeom>
        </p:spPr>
        <p:txBody>
          <a:bodyPr lIns="91439" tIns="45719" rIns="91439" bIns="45719" anchor="t">
            <a:noAutofit/>
          </a:bodyPr>
          <a:lstStyle/>
          <a:p>
            <a:endParaRPr/>
          </a:p>
        </p:txBody>
      </p:sp>
      <p:sp>
        <p:nvSpPr>
          <p:cNvPr id="85" name="Immagine"/>
          <p:cNvSpPr>
            <a:spLocks noGrp="1"/>
          </p:cNvSpPr>
          <p:nvPr>
            <p:ph type="pic" sz="half" idx="15"/>
          </p:nvPr>
        </p:nvSpPr>
        <p:spPr>
          <a:xfrm>
            <a:off x="952500" y="889000"/>
            <a:ext cx="5334000" cy="7975600"/>
          </a:xfrm>
          <a:prstGeom prst="rect">
            <a:avLst/>
          </a:prstGeom>
        </p:spPr>
        <p:txBody>
          <a:bodyPr lIns="91439" tIns="45719" rIns="91439" bIns="45719" anchor="t">
            <a:noAutofit/>
          </a:bodyPr>
          <a:lstStyle/>
          <a:p>
            <a:endParaRPr/>
          </a:p>
        </p:txBody>
      </p:sp>
      <p:sp>
        <p:nvSpPr>
          <p:cNvPr id="86" name="Numero diapositiva"/>
          <p:cNvSpPr txBox="1">
            <a:spLocks noGrp="1"/>
          </p:cNvSpPr>
          <p:nvPr>
            <p:ph type="sldNum" sz="quarter" idx="2"/>
          </p:nvPr>
        </p:nvSpPr>
        <p:spPr>
          <a:prstGeom prst="rect">
            <a:avLst/>
          </a:prstGeom>
        </p:spPr>
        <p:txBody>
          <a:bodyPr/>
          <a:lstStyle/>
          <a:p>
            <a:fld id="{86CB4B4D-7CA3-9044-876B-883B54F8677D}" type="slidenum">
              <a:rPr/>
              <a:pPr/>
              <a:t>‹N›</a:t>
            </a:fld>
            <a:endParaRPr/>
          </a:p>
        </p:txBody>
      </p:sp>
    </p:spTree>
  </p:cSld>
  <p:clrMapOvr>
    <a:masterClrMapping/>
  </p:clrMapOvr>
  <p:transition spd="med"/>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 name="Titolo Testo"/>
          <p:cNvSpPr txBox="1">
            <a:spLocks noGrp="1"/>
          </p:cNvSpPr>
          <p:nvPr>
            <p:ph type="title"/>
          </p:nvPr>
        </p:nvSpPr>
        <p:spPr>
          <a:xfrm>
            <a:off x="952500" y="254000"/>
            <a:ext cx="11099800" cy="21590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Titolo Testo</a:t>
            </a:r>
          </a:p>
        </p:txBody>
      </p:sp>
      <p:sp>
        <p:nvSpPr>
          <p:cNvPr id="3" name="Corpo livello uno…"/>
          <p:cNvSpPr txBox="1">
            <a:spLocks noGrp="1"/>
          </p:cNvSpPr>
          <p:nvPr>
            <p:ph type="body" idx="1"/>
          </p:nvPr>
        </p:nvSpPr>
        <p:spPr>
          <a:xfrm>
            <a:off x="952500" y="2590800"/>
            <a:ext cx="11099800" cy="6286500"/>
          </a:xfrm>
          <a:prstGeom prst="rect">
            <a:avLst/>
          </a:prstGeom>
          <a:ln w="12700">
            <a:miter lim="400000"/>
          </a:ln>
          <a:extLst>
            <a:ext uri="{C572A759-6A51-4108-AA02-DFA0A04FC94B}">
              <ma14:wrappingTextBoxFlag xmlns:ma14="http://schemas.microsoft.com/office/mac/drawingml/2011/main" xmlns="" val="1"/>
            </a:ext>
          </a:extLst>
        </p:spPr>
        <p:txBody>
          <a:bodyPr lIns="50800" tIns="50800" rIns="50800" bIns="50800" anchor="ctr">
            <a:normAutofit/>
          </a:bodyPr>
          <a:lstStyle/>
          <a:p>
            <a:r>
              <a:t>Corpo livello uno</a:t>
            </a:r>
          </a:p>
          <a:p>
            <a:pPr lvl="1"/>
            <a:r>
              <a:t>Corpo livello due</a:t>
            </a:r>
          </a:p>
          <a:p>
            <a:pPr lvl="2"/>
            <a:r>
              <a:t>Corpo livello tre</a:t>
            </a:r>
          </a:p>
          <a:p>
            <a:pPr lvl="3"/>
            <a:r>
              <a:t>Corpo livello quattro</a:t>
            </a:r>
          </a:p>
          <a:p>
            <a:pPr lvl="4"/>
            <a:r>
              <a:t>Corpo livello cinque</a:t>
            </a:r>
          </a:p>
        </p:txBody>
      </p:sp>
      <p:sp>
        <p:nvSpPr>
          <p:cNvPr id="4" name="Numero diapositiva"/>
          <p:cNvSpPr txBox="1">
            <a:spLocks noGrp="1"/>
          </p:cNvSpPr>
          <p:nvPr>
            <p:ph type="sldNum" sz="quarter" idx="2"/>
          </p:nvPr>
        </p:nvSpPr>
        <p:spPr>
          <a:xfrm>
            <a:off x="6328884" y="9296400"/>
            <a:ext cx="340259" cy="324306"/>
          </a:xfrm>
          <a:prstGeom prst="rect">
            <a:avLst/>
          </a:prstGeom>
          <a:ln w="12700">
            <a:miter lim="400000"/>
          </a:ln>
        </p:spPr>
        <p:txBody>
          <a:bodyPr wrap="none" lIns="50800" tIns="50800" rIns="50800" bIns="50800">
            <a:spAutoFit/>
          </a:bodyPr>
          <a:lstStyle>
            <a:lvl1pPr>
              <a:defRPr sz="1600" b="0">
                <a:latin typeface="Helvetica Neue Light"/>
                <a:ea typeface="Helvetica Neue Light"/>
                <a:cs typeface="Helvetica Neue Light"/>
                <a:sym typeface="Helvetica Neue Light"/>
              </a:defRPr>
            </a:lvl1pPr>
          </a:lstStyle>
          <a:p>
            <a:fld id="{86CB4B4D-7CA3-9044-876B-883B54F8677D}" type="slidenum">
              <a:rPr/>
              <a:pPr/>
              <a:t>‹N›</a:t>
            </a:fld>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ransition spd="med"/>
  <p:txStyles>
    <p:titleStyle>
      <a:lvl1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1pPr>
      <a:lvl2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2pPr>
      <a:lvl3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3pPr>
      <a:lvl4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4pPr>
      <a:lvl5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5pPr>
      <a:lvl6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6pPr>
      <a:lvl7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7pPr>
      <a:lvl8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8pPr>
      <a:lvl9pPr marL="0" marR="0" indent="0" algn="ctr" defTabSz="584200" rtl="0" latinLnBrk="0">
        <a:lnSpc>
          <a:spcPct val="100000"/>
        </a:lnSpc>
        <a:spcBef>
          <a:spcPts val="0"/>
        </a:spcBef>
        <a:spcAft>
          <a:spcPts val="0"/>
        </a:spcAft>
        <a:buClrTx/>
        <a:buSzTx/>
        <a:buFontTx/>
        <a:buNone/>
        <a:tabLst/>
        <a:defRPr sz="8000" b="0" i="0" u="none" strike="noStrike" cap="none" spc="0" baseline="0">
          <a:ln>
            <a:noFill/>
          </a:ln>
          <a:solidFill>
            <a:srgbClr val="000000"/>
          </a:solidFill>
          <a:uFillTx/>
          <a:latin typeface="+mn-lt"/>
          <a:ea typeface="+mn-ea"/>
          <a:cs typeface="+mn-cs"/>
          <a:sym typeface="Helvetica Neue Medium"/>
        </a:defRPr>
      </a:lvl9pPr>
    </p:titleStyle>
    <p:bodyStyle>
      <a:lvl1pPr marL="444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1pPr>
      <a:lvl2pPr marL="889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2pPr>
      <a:lvl3pPr marL="1333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3pPr>
      <a:lvl4pPr marL="1778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4pPr>
      <a:lvl5pPr marL="2222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5pPr>
      <a:lvl6pPr marL="2667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6pPr>
      <a:lvl7pPr marL="3111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7pPr>
      <a:lvl8pPr marL="35560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8pPr>
      <a:lvl9pPr marL="4000500" marR="0" indent="-444500" algn="l" defTabSz="584200" rtl="0" latinLnBrk="0">
        <a:lnSpc>
          <a:spcPct val="100000"/>
        </a:lnSpc>
        <a:spcBef>
          <a:spcPts val="4200"/>
        </a:spcBef>
        <a:spcAft>
          <a:spcPts val="0"/>
        </a:spcAft>
        <a:buClrTx/>
        <a:buSzPct val="145000"/>
        <a:buFontTx/>
        <a:buChar char="•"/>
        <a:tabLst/>
        <a:defRPr sz="3200" b="0" i="0" u="none" strike="noStrike" cap="none" spc="0" baseline="0">
          <a:ln>
            <a:noFill/>
          </a:ln>
          <a:solidFill>
            <a:srgbClr val="000000"/>
          </a:solidFill>
          <a:uFillTx/>
          <a:latin typeface="Helvetica Neue"/>
          <a:ea typeface="Helvetica Neue"/>
          <a:cs typeface="Helvetica Neue"/>
          <a:sym typeface="Helvetica Neue"/>
        </a:defRPr>
      </a:lvl9pPr>
    </p:bodyStyle>
    <p:otherStyle>
      <a:lvl1pPr marL="0" marR="0" indent="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1pPr>
      <a:lvl2pPr marL="0" marR="0" indent="228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2pPr>
      <a:lvl3pPr marL="0" marR="0" indent="457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3pPr>
      <a:lvl4pPr marL="0" marR="0" indent="685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4pPr>
      <a:lvl5pPr marL="0" marR="0" indent="9144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5pPr>
      <a:lvl6pPr marL="0" marR="0" indent="11430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6pPr>
      <a:lvl7pPr marL="0" marR="0" indent="13716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7pPr>
      <a:lvl8pPr marL="0" marR="0" indent="16002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8pPr>
      <a:lvl9pPr marL="0" marR="0" indent="1828800" algn="ctr" defTabSz="584200" latinLnBrk="0">
        <a:lnSpc>
          <a:spcPct val="100000"/>
        </a:lnSpc>
        <a:spcBef>
          <a:spcPts val="0"/>
        </a:spcBef>
        <a:spcAft>
          <a:spcPts val="0"/>
        </a:spcAft>
        <a:buClrTx/>
        <a:buSzTx/>
        <a:buFontTx/>
        <a:buNone/>
        <a:tabLst/>
        <a:defRPr sz="1600" b="0" i="0" u="none" strike="noStrike" cap="none" spc="0" baseline="0">
          <a:ln>
            <a:noFill/>
          </a:ln>
          <a:solidFill>
            <a:schemeClr val="tx1"/>
          </a:solidFill>
          <a:uFillTx/>
          <a:latin typeface="+mn-lt"/>
          <a:ea typeface="+mn-ea"/>
          <a:cs typeface="+mn-cs"/>
          <a:sym typeface="Helvetica Neue Light"/>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19" name="SFON.2.jpg" descr="SFON.2.jpg"/>
          <p:cNvPicPr>
            <a:picLocks noChangeAspect="1"/>
          </p:cNvPicPr>
          <p:nvPr/>
        </p:nvPicPr>
        <p:blipFill>
          <a:blip r:embed="rId2" cstate="print"/>
          <a:stretch>
            <a:fillRect/>
          </a:stretch>
        </p:blipFill>
        <p:spPr>
          <a:xfrm>
            <a:off x="-1107824" y="-37956"/>
            <a:ext cx="14756054" cy="9829512"/>
          </a:xfrm>
          <a:prstGeom prst="rect">
            <a:avLst/>
          </a:prstGeom>
          <a:ln w="12700">
            <a:miter lim="400000"/>
          </a:ln>
        </p:spPr>
      </p:pic>
      <p:sp>
        <p:nvSpPr>
          <p:cNvPr id="120" name="LUIGI ALLEGATO"/>
          <p:cNvSpPr txBox="1">
            <a:spLocks noGrp="1"/>
          </p:cNvSpPr>
          <p:nvPr>
            <p:ph type="ctrTitle"/>
          </p:nvPr>
        </p:nvSpPr>
        <p:spPr>
          <a:xfrm>
            <a:off x="1270000" y="836984"/>
            <a:ext cx="10464800" cy="1371155"/>
          </a:xfrm>
          <a:prstGeom prst="rect">
            <a:avLst/>
          </a:prstGeom>
        </p:spPr>
        <p:txBody>
          <a:bodyPr/>
          <a:lstStyle>
            <a:lvl1pPr defTabSz="449833">
              <a:defRPr sz="6160">
                <a:solidFill>
                  <a:schemeClr val="accent3">
                    <a:hueOff val="914337"/>
                    <a:satOff val="31515"/>
                    <a:lumOff val="-30790"/>
                  </a:schemeClr>
                </a:solidFill>
                <a:latin typeface="Noteworthy Light"/>
                <a:ea typeface="Noteworthy Light"/>
                <a:cs typeface="Noteworthy Light"/>
                <a:sym typeface="Noteworthy Light"/>
              </a:defRPr>
            </a:lvl1pPr>
          </a:lstStyle>
          <a:p>
            <a:r>
              <a:t>LUIGI ALLEGATO</a:t>
            </a:r>
          </a:p>
        </p:txBody>
      </p:sp>
      <p:pic>
        <p:nvPicPr>
          <p:cNvPr id="121" name="Luigi_Allegato_1.jpg" descr="Luigi_Allegato_1.jpg"/>
          <p:cNvPicPr>
            <a:picLocks noChangeAspect="1"/>
          </p:cNvPicPr>
          <p:nvPr/>
        </p:nvPicPr>
        <p:blipFill>
          <a:blip r:embed="rId3" cstate="print"/>
          <a:stretch>
            <a:fillRect/>
          </a:stretch>
        </p:blipFill>
        <p:spPr>
          <a:xfrm>
            <a:off x="8001000" y="2472546"/>
            <a:ext cx="2463900" cy="3627408"/>
          </a:xfrm>
          <a:prstGeom prst="rect">
            <a:avLst/>
          </a:prstGeom>
          <a:ln w="12700">
            <a:miter lim="400000"/>
          </a:ln>
        </p:spPr>
      </p:pic>
      <p:sp>
        <p:nvSpPr>
          <p:cNvPr id="122" name="Nacque a San Severo l’8 Aprile 1896-…"/>
          <p:cNvSpPr txBox="1"/>
          <p:nvPr/>
        </p:nvSpPr>
        <p:spPr>
          <a:xfrm>
            <a:off x="798068" y="3018535"/>
            <a:ext cx="6633465" cy="2103630"/>
          </a:xfrm>
          <a:prstGeom prst="rect">
            <a:avLst/>
          </a:prstGeom>
          <a:ln w="25400">
            <a:solidFill>
              <a:srgbClr val="000000"/>
            </a:solidFill>
            <a:miter lim="400000"/>
          </a:ln>
          <a:extLst>
            <a:ext uri="{C572A759-6A51-4108-AA02-DFA0A04FC94B}">
              <ma14:wrappingTextBoxFlag xmlns:ma14="http://schemas.microsoft.com/office/mac/drawingml/2011/main" xmlns="" val="1"/>
            </a:ext>
          </a:extLst>
        </p:spPr>
        <p:txBody>
          <a:bodyPr wrap="none" lIns="50800" tIns="50800" rIns="50800" bIns="50800" anchor="ctr">
            <a:spAutoFit/>
          </a:bodyPr>
          <a:lstStyle/>
          <a:p>
            <a:pPr>
              <a:defRPr b="0">
                <a:latin typeface="Noteworthy Light"/>
                <a:ea typeface="Noteworthy Light"/>
                <a:cs typeface="Noteworthy Light"/>
                <a:sym typeface="Noteworthy Light"/>
              </a:defRPr>
            </a:pPr>
            <a:r>
              <a:t>Nacque a San Severo l’8 Aprile 1896-</a:t>
            </a:r>
          </a:p>
          <a:p>
            <a:pPr>
              <a:defRPr b="0">
                <a:latin typeface="Noteworthy Light"/>
                <a:ea typeface="Noteworthy Light"/>
                <a:cs typeface="Noteworthy Light"/>
                <a:sym typeface="Noteworthy Light"/>
              </a:defRPr>
            </a:pPr>
            <a:r>
              <a:t>mori’ nel 1958 il 25 maggio.</a:t>
            </a:r>
          </a:p>
          <a:p>
            <a:pPr>
              <a:defRPr b="0">
                <a:latin typeface="Noteworthy Light"/>
                <a:ea typeface="Noteworthy Light"/>
                <a:cs typeface="Noteworthy Light"/>
                <a:sym typeface="Noteworthy Light"/>
              </a:defRPr>
            </a:pPr>
            <a:r>
              <a:t>Luigi allegato è stato tra i politici di maggior spicco </a:t>
            </a:r>
          </a:p>
          <a:p>
            <a:pPr>
              <a:defRPr b="0">
                <a:latin typeface="Noteworthy Light"/>
                <a:ea typeface="Noteworthy Light"/>
                <a:cs typeface="Noteworthy Light"/>
                <a:sym typeface="Noteworthy Light"/>
              </a:defRPr>
            </a:pPr>
            <a:r>
              <a:t>espressi nel secolo scorso dalla Capitanata e dalla Puglia.</a:t>
            </a:r>
          </a:p>
        </p:txBody>
      </p:sp>
    </p:spTree>
  </p:cSld>
  <p:clrMapOvr>
    <a:masterClrMapping/>
  </p:clrMapOvr>
  <p:transition spd="med"/>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4" name="SFON.2.jpg" descr="SFON.2.jpg"/>
          <p:cNvPicPr>
            <a:picLocks noChangeAspect="1"/>
          </p:cNvPicPr>
          <p:nvPr/>
        </p:nvPicPr>
        <p:blipFill>
          <a:blip r:embed="rId2" cstate="print"/>
          <a:stretch>
            <a:fillRect/>
          </a:stretch>
        </p:blipFill>
        <p:spPr>
          <a:xfrm>
            <a:off x="-1385145" y="-41727"/>
            <a:ext cx="14767374" cy="9837054"/>
          </a:xfrm>
          <a:prstGeom prst="rect">
            <a:avLst/>
          </a:prstGeom>
          <a:ln w="12700">
            <a:miter lim="400000"/>
          </a:ln>
        </p:spPr>
      </p:pic>
      <p:sp>
        <p:nvSpPr>
          <p:cNvPr id="125" name="La sua storia"/>
          <p:cNvSpPr txBox="1">
            <a:spLocks noGrp="1"/>
          </p:cNvSpPr>
          <p:nvPr>
            <p:ph type="ctrTitle"/>
          </p:nvPr>
        </p:nvSpPr>
        <p:spPr>
          <a:xfrm>
            <a:off x="1104900" y="749300"/>
            <a:ext cx="10464800" cy="1675656"/>
          </a:xfrm>
          <a:prstGeom prst="rect">
            <a:avLst/>
          </a:prstGeom>
        </p:spPr>
        <p:txBody>
          <a:bodyPr/>
          <a:lstStyle>
            <a:lvl1pPr defTabSz="566674">
              <a:defRPr sz="7760">
                <a:solidFill>
                  <a:schemeClr val="accent3">
                    <a:hueOff val="914337"/>
                    <a:satOff val="31515"/>
                    <a:lumOff val="-30790"/>
                  </a:schemeClr>
                </a:solidFill>
                <a:latin typeface="Noteworthy Light"/>
                <a:ea typeface="Noteworthy Light"/>
                <a:cs typeface="Noteworthy Light"/>
                <a:sym typeface="Noteworthy Light"/>
              </a:defRPr>
            </a:lvl1pPr>
          </a:lstStyle>
          <a:p>
            <a:r>
              <a:t>La sua storia</a:t>
            </a:r>
          </a:p>
        </p:txBody>
      </p:sp>
      <p:sp>
        <p:nvSpPr>
          <p:cNvPr id="126" name="Allegato fu Consultore e deputato costituente, senatore, presidente della Provincia di Foggia e sindaco di San Severo, dirigente del Partito Comunista, ha scritto pagine importanti della storia del movimento contadino e bracciantile.…"/>
          <p:cNvSpPr txBox="1">
            <a:spLocks noGrp="1"/>
          </p:cNvSpPr>
          <p:nvPr>
            <p:ph type="subTitle" sz="half" idx="1"/>
          </p:nvPr>
        </p:nvSpPr>
        <p:spPr>
          <a:xfrm>
            <a:off x="262284" y="2415133"/>
            <a:ext cx="12480232" cy="4058593"/>
          </a:xfrm>
          <a:prstGeom prst="rect">
            <a:avLst/>
          </a:prstGeom>
          <a:ln w="25400">
            <a:solidFill>
              <a:srgbClr val="000000"/>
            </a:solidFill>
          </a:ln>
        </p:spPr>
        <p:txBody>
          <a:bodyPr/>
          <a:lstStyle/>
          <a:p>
            <a:pPr defTabSz="385572">
              <a:defRPr sz="2376">
                <a:latin typeface="Noteworthy Light"/>
                <a:ea typeface="Noteworthy Light"/>
                <a:cs typeface="Noteworthy Light"/>
                <a:sym typeface="Noteworthy Light"/>
              </a:defRPr>
            </a:pPr>
            <a:r>
              <a:t>Allegato fu Consultore e deputato costituente, senatore, presidente della Provincia di Foggia e sindaco di San Severo, dirigente del Partito Comunista, ha scritto pagine importanti della storia del movimento contadino e bracciantile.</a:t>
            </a:r>
          </a:p>
          <a:p>
            <a:pPr defTabSz="385572">
              <a:defRPr sz="2376">
                <a:latin typeface="Noteworthy Light"/>
                <a:ea typeface="Noteworthy Light"/>
                <a:cs typeface="Noteworthy Light"/>
                <a:sym typeface="Noteworthy Light"/>
              </a:defRPr>
            </a:pPr>
            <a:r>
              <a:t>La sua partecipazione alla guerra e il suo ostinato rifiuto della guerra sono state due tappe fondamentali della sua formazione politica. Arrestato nel corso di una manifestazione pacifista che si svolse a Foggia, qualche giorno dopo, il 24 maggio 1915, fu tra i protagonisti dell’assalto al Municipio di San Severo, quando centinaia di socialisti e di pacifisti strapparono il tricolore in segno di protesta contro l’entrata in guerra dell’Italia. Tanto bastò a farlo schedare come sovversivo dalla Prefettura.</a:t>
            </a:r>
          </a:p>
        </p:txBody>
      </p:sp>
    </p:spTree>
  </p:cSld>
  <p:clrMapOvr>
    <a:masterClrMapping/>
  </p:clrMapOvr>
  <p:transition spd="med"/>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8" name="SFON.2.jpg" descr="SFON.2.jpg"/>
          <p:cNvPicPr>
            <a:picLocks noChangeAspect="1"/>
          </p:cNvPicPr>
          <p:nvPr/>
        </p:nvPicPr>
        <p:blipFill>
          <a:blip r:embed="rId2" cstate="print"/>
          <a:stretch>
            <a:fillRect/>
          </a:stretch>
        </p:blipFill>
        <p:spPr>
          <a:xfrm>
            <a:off x="-1401956" y="-547380"/>
            <a:ext cx="15679182" cy="10444440"/>
          </a:xfrm>
          <a:prstGeom prst="rect">
            <a:avLst/>
          </a:prstGeom>
          <a:ln w="25400">
            <a:solidFill>
              <a:srgbClr val="000000"/>
            </a:solidFill>
            <a:miter lim="400000"/>
          </a:ln>
        </p:spPr>
      </p:pic>
      <p:sp>
        <p:nvSpPr>
          <p:cNvPr id="129" name="Il 6 agosto del 1916 era al fronte: si slanciò coraggiosamente verso le trincee austriache facendo prigioniero un mitragliere. Disse che l’aveva fatto non per odio verso il nemico, ma per impedirgli di uccidere ancora. Il suo reparto venne pressoché decimato dagli eventi bellici: era composto da 300 unità, sopravvissero in 32. Venne proposto per una medaglia, che però rifiutò.…"/>
          <p:cNvSpPr txBox="1">
            <a:spLocks noGrp="1"/>
          </p:cNvSpPr>
          <p:nvPr>
            <p:ph type="ctrTitle"/>
          </p:nvPr>
        </p:nvSpPr>
        <p:spPr>
          <a:xfrm>
            <a:off x="290289" y="1500782"/>
            <a:ext cx="12424222" cy="3756721"/>
          </a:xfrm>
          <a:prstGeom prst="rect">
            <a:avLst/>
          </a:prstGeom>
          <a:ln w="25400">
            <a:solidFill>
              <a:srgbClr val="000000"/>
            </a:solidFill>
          </a:ln>
        </p:spPr>
        <p:txBody>
          <a:bodyPr/>
          <a:lstStyle/>
          <a:p>
            <a:pPr defTabSz="566674">
              <a:defRPr sz="2522">
                <a:latin typeface="Noteworthy Light"/>
                <a:ea typeface="Noteworthy Light"/>
                <a:cs typeface="Noteworthy Light"/>
                <a:sym typeface="Noteworthy Light"/>
              </a:defRPr>
            </a:pPr>
            <a:r>
              <a:t>Il 6 agosto del 1916 era al fronte: si slanciò coraggiosamente verso le trincee austriache facendo prigioniero un mitragliere. Disse che l’aveva fatto non per odio verso il nemico, ma per impedirgli di uccidere ancora. Il suo reparto venne pressoché decimato dagli eventi bellici: era composto da 300 unità, sopravvissero in 32. Venne proposto per una medaglia, che però rifiutò.</a:t>
            </a:r>
          </a:p>
          <a:p>
            <a:pPr defTabSz="566674">
              <a:defRPr sz="2522">
                <a:latin typeface="Noteworthy Light"/>
                <a:ea typeface="Noteworthy Light"/>
                <a:cs typeface="Noteworthy Light"/>
                <a:sym typeface="Noteworthy Light"/>
              </a:defRPr>
            </a:pPr>
            <a:r>
              <a:t>Allegato pagò un durissimo prezzo personale per la causa delle libertà e della democrazia.</a:t>
            </a:r>
          </a:p>
          <a:p>
            <a:pPr defTabSz="566674">
              <a:defRPr sz="2522">
                <a:latin typeface="Noteworthy Light"/>
                <a:ea typeface="Noteworthy Light"/>
                <a:cs typeface="Noteworthy Light"/>
                <a:sym typeface="Noteworthy Light"/>
              </a:defRPr>
            </a:pPr>
            <a:r>
              <a:t>Nel 1928 venne condannato a dieci anni di reclusione per cospirazione contro i poteri dello Stato.</a:t>
            </a:r>
          </a:p>
        </p:txBody>
      </p:sp>
    </p:spTree>
  </p:cSld>
  <p:clrMapOvr>
    <a:masterClrMapping/>
  </p:clrMapOvr>
  <p:transition spd="med"/>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1" name="SFON.2.jpg" descr="SFON.2.jpg"/>
          <p:cNvPicPr>
            <a:picLocks noChangeAspect="1"/>
          </p:cNvPicPr>
          <p:nvPr/>
        </p:nvPicPr>
        <p:blipFill>
          <a:blip r:embed="rId2" cstate="print"/>
          <a:stretch>
            <a:fillRect/>
          </a:stretch>
        </p:blipFill>
        <p:spPr>
          <a:xfrm>
            <a:off x="-1731068" y="-362263"/>
            <a:ext cx="15466711" cy="10302906"/>
          </a:xfrm>
          <a:prstGeom prst="rect">
            <a:avLst/>
          </a:prstGeom>
          <a:ln w="12700">
            <a:miter lim="400000"/>
          </a:ln>
        </p:spPr>
      </p:pic>
      <p:sp>
        <p:nvSpPr>
          <p:cNvPr id="132" name="tornò in libertà nel 1932 per l’intervenuta amnistia. Ma trovò la sua famiglia distrutta: tre figli erano morti: non avevano retto ad una vita di stenti, di fame e di miseria.…"/>
          <p:cNvSpPr txBox="1">
            <a:spLocks noGrp="1"/>
          </p:cNvSpPr>
          <p:nvPr>
            <p:ph type="title"/>
          </p:nvPr>
        </p:nvSpPr>
        <p:spPr>
          <a:xfrm>
            <a:off x="1016000" y="1993900"/>
            <a:ext cx="10464800" cy="3302000"/>
          </a:xfrm>
          <a:prstGeom prst="rect">
            <a:avLst/>
          </a:prstGeom>
          <a:ln w="25400">
            <a:solidFill>
              <a:srgbClr val="000000"/>
            </a:solidFill>
          </a:ln>
        </p:spPr>
        <p:txBody>
          <a:bodyPr/>
          <a:lstStyle/>
          <a:p>
            <a:pPr defTabSz="403097">
              <a:defRPr sz="2553">
                <a:latin typeface="Helvetica Neue"/>
                <a:ea typeface="Helvetica Neue"/>
                <a:cs typeface="Helvetica Neue"/>
                <a:sym typeface="Helvetica Neue"/>
              </a:defRPr>
            </a:pPr>
            <a:r>
              <a:rPr>
                <a:latin typeface="Papyrus"/>
                <a:ea typeface="Papyrus"/>
                <a:cs typeface="Papyrus"/>
                <a:sym typeface="Papyrus"/>
              </a:rPr>
              <a:t>t</a:t>
            </a:r>
            <a:r>
              <a:rPr>
                <a:latin typeface="Noteworthy Light"/>
                <a:ea typeface="Noteworthy Light"/>
                <a:cs typeface="Noteworthy Light"/>
                <a:sym typeface="Noteworthy Light"/>
              </a:rPr>
              <a:t>ornò in libertà nel 1932 per l’intervenuta amnistia. Ma trovò la sua famiglia distrutta: tre figli erano morti: non avevano retto ad una vita di stenti, di fame e di miseria.</a:t>
            </a:r>
          </a:p>
          <a:p>
            <a:pPr defTabSz="403097">
              <a:defRPr sz="2553">
                <a:latin typeface="Noteworthy Light"/>
                <a:ea typeface="Noteworthy Light"/>
                <a:cs typeface="Noteworthy Light"/>
                <a:sym typeface="Noteworthy Light"/>
              </a:defRPr>
            </a:pPr>
            <a:r>
              <a:t>Il dramma familiare non gli impedì di intensificare l’attività cospirativa, avendo al suo fianco un’altra illustre personalità del movimento antifascista dauno, Carmine Cannelonga, anche lui sanseverese.</a:t>
            </a:r>
          </a:p>
        </p:txBody>
      </p:sp>
    </p:spTree>
  </p:cSld>
  <p:clrMapOvr>
    <a:masterClrMapping/>
  </p:clrMapOvr>
  <p:transition spd="med"/>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4" name="SFON.2.jpg" descr="SFON.2.jpg"/>
          <p:cNvPicPr>
            <a:picLocks noChangeAspect="1"/>
          </p:cNvPicPr>
          <p:nvPr/>
        </p:nvPicPr>
        <p:blipFill>
          <a:blip r:embed="rId2" cstate="print"/>
          <a:stretch>
            <a:fillRect/>
          </a:stretch>
        </p:blipFill>
        <p:spPr>
          <a:xfrm>
            <a:off x="-1229142" y="-676415"/>
            <a:ext cx="15671890" cy="10439581"/>
          </a:xfrm>
          <a:prstGeom prst="rect">
            <a:avLst/>
          </a:prstGeom>
          <a:ln w="12700">
            <a:miter lim="400000"/>
          </a:ln>
        </p:spPr>
      </p:pic>
      <p:sp>
        <p:nvSpPr>
          <p:cNvPr id="135" name="Con la fine della guerra e il ritorno della democrazia, Allegato fu chiamato a far parte della Consulta Nazionale e venne quindi eletto nell’Assemblea Costituente con 40.000 voti di preferenza, secondo solo a Di Vittorio, che ne ottenne 75.000.…"/>
          <p:cNvSpPr txBox="1">
            <a:spLocks noGrp="1"/>
          </p:cNvSpPr>
          <p:nvPr>
            <p:ph type="title"/>
          </p:nvPr>
        </p:nvSpPr>
        <p:spPr>
          <a:xfrm>
            <a:off x="-22870" y="1081112"/>
            <a:ext cx="12745641" cy="5184379"/>
          </a:xfrm>
          <a:prstGeom prst="rect">
            <a:avLst/>
          </a:prstGeom>
          <a:ln w="25400">
            <a:solidFill>
              <a:srgbClr val="000000"/>
            </a:solidFill>
          </a:ln>
        </p:spPr>
        <p:txBody>
          <a:bodyPr/>
          <a:lstStyle/>
          <a:p>
            <a:pPr>
              <a:defRPr sz="2100">
                <a:latin typeface="Noteworthy Light"/>
                <a:ea typeface="Noteworthy Light"/>
                <a:cs typeface="Noteworthy Light"/>
                <a:sym typeface="Noteworthy Light"/>
              </a:defRPr>
            </a:pPr>
            <a:r>
              <a:t>Con la fine della guerra e il ritorno della democrazia, Allegato fu chiamato a far parte della Consulta Nazionale e venne quindi eletto nell’Assemblea Costituente con 40.000 voti di preferenza, secondo solo a Di Vittorio, che ne ottenne 75.000.</a:t>
            </a:r>
          </a:p>
          <a:p>
            <a:pPr>
              <a:defRPr sz="2100">
                <a:latin typeface="Noteworthy Light"/>
                <a:ea typeface="Noteworthy Light"/>
                <a:cs typeface="Noteworthy Light"/>
                <a:sym typeface="Noteworthy Light"/>
              </a:defRPr>
            </a:pPr>
            <a:r>
              <a:t>Nelle istituzioni locali Allegato era giunto giovanissimo. Nel 1920 era stato eletto consigliere comunale e provinciale: ma non si sedette mai tra gli scranni consiliari, in quanto la tornata elettorale venne annullata.</a:t>
            </a:r>
          </a:p>
          <a:p>
            <a:pPr>
              <a:defRPr sz="2100">
                <a:latin typeface="Noteworthy Light"/>
                <a:ea typeface="Noteworthy Light"/>
                <a:cs typeface="Noteworthy Light"/>
                <a:sym typeface="Noteworthy Light"/>
              </a:defRPr>
            </a:pPr>
            <a:r>
              <a:t>Allegato esercitò sia nel parlamento che fuori, un’azione costante per difendere la classe dei braccianti, il primato del lavoro e la giustizia sociale.</a:t>
            </a:r>
          </a:p>
        </p:txBody>
      </p:sp>
    </p:spTree>
  </p:cSld>
  <p:clrMapOvr>
    <a:masterClrMapping/>
  </p:clrMapOvr>
  <p:transition spd="med"/>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37" name="SFON.2.jpg" descr="SFON.2.jpg"/>
          <p:cNvPicPr>
            <a:picLocks noChangeAspect="1"/>
          </p:cNvPicPr>
          <p:nvPr/>
        </p:nvPicPr>
        <p:blipFill>
          <a:blip r:embed="rId2" cstate="print"/>
          <a:stretch>
            <a:fillRect/>
          </a:stretch>
        </p:blipFill>
        <p:spPr>
          <a:xfrm>
            <a:off x="-1322155" y="-515733"/>
            <a:ext cx="15649111" cy="10424406"/>
          </a:xfrm>
          <a:prstGeom prst="rect">
            <a:avLst/>
          </a:prstGeom>
          <a:ln w="12700">
            <a:miter lim="400000"/>
          </a:ln>
        </p:spPr>
      </p:pic>
      <p:sp>
        <p:nvSpPr>
          <p:cNvPr id="138" name="Componente del direttivo del gruppo parlamentare comunista alla Costituente, Allegato verrà nella prima legislatura proclamato “senatore di diritto” per la condanna che aveva subito durante il fascismo.…"/>
          <p:cNvSpPr txBox="1">
            <a:spLocks noGrp="1"/>
          </p:cNvSpPr>
          <p:nvPr>
            <p:ph type="title"/>
          </p:nvPr>
        </p:nvSpPr>
        <p:spPr>
          <a:xfrm>
            <a:off x="1054100" y="1638300"/>
            <a:ext cx="10464800" cy="4373662"/>
          </a:xfrm>
          <a:prstGeom prst="rect">
            <a:avLst/>
          </a:prstGeom>
          <a:ln w="25400">
            <a:solidFill>
              <a:srgbClr val="000000"/>
            </a:solidFill>
          </a:ln>
        </p:spPr>
        <p:txBody>
          <a:bodyPr/>
          <a:lstStyle/>
          <a:p>
            <a:pPr defTabSz="338835">
              <a:defRPr sz="2146">
                <a:latin typeface="Noteworthy Light"/>
                <a:ea typeface="Noteworthy Light"/>
                <a:cs typeface="Noteworthy Light"/>
                <a:sym typeface="Noteworthy Light"/>
              </a:defRPr>
            </a:pPr>
            <a:r>
              <a:t>Componente del direttivo del gruppo parlamentare comunista alla Costituente, Allegato verrà nella prima legislatura proclamato “senatore di diritto” per la condanna che aveva subito durante il fascismo.</a:t>
            </a:r>
          </a:p>
          <a:p>
            <a:pPr defTabSz="338835">
              <a:defRPr sz="2146">
                <a:latin typeface="Noteworthy Light"/>
                <a:ea typeface="Noteworthy Light"/>
                <a:cs typeface="Noteworthy Light"/>
                <a:sym typeface="Noteworthy Light"/>
              </a:defRPr>
            </a:pPr>
            <a:r>
              <a:t>Tenace difensore dei valori della democrazia. Allegato è stato tra i primi ad accorgersi dell’importanza della Provincia quale organo di governo ed di indirizzo, anche politico del territorio.</a:t>
            </a:r>
          </a:p>
          <a:p>
            <a:pPr defTabSz="338835">
              <a:defRPr sz="4640">
                <a:latin typeface="Noteworthy Light"/>
                <a:ea typeface="Noteworthy Light"/>
                <a:cs typeface="Noteworthy Light"/>
                <a:sym typeface="Noteworthy Light"/>
              </a:defRPr>
            </a:pPr>
            <a:r>
              <a:rPr sz="2146"/>
              <a:t>Allegato si è battuto energicamente per affermare l’autonomia della Provincia e delle altre istituzioni locali, contro i poteri prefettizi. Era convinto che l’ente locale dovesse essere il luogo di costruzione della democrazia, attraverso un rapporto stretto e diretto con la</a:t>
            </a:r>
            <a:r>
              <a:t> </a:t>
            </a:r>
            <a:r>
              <a:rPr sz="2146"/>
              <a:t>cittadinanza.</a:t>
            </a:r>
          </a:p>
          <a:p>
            <a:pPr defTabSz="338835">
              <a:defRPr sz="2146">
                <a:latin typeface="Noteworthy Light"/>
                <a:ea typeface="Noteworthy Light"/>
                <a:cs typeface="Noteworthy Light"/>
                <a:sym typeface="Noteworthy Light"/>
              </a:defRPr>
            </a:pPr>
            <a:r>
              <a:t>L’idea del partito di massa ha contrassegnato la sua attività di dirigente politico.</a:t>
            </a:r>
          </a:p>
        </p:txBody>
      </p:sp>
    </p:spTree>
  </p:cSld>
  <p:clrMapOvr>
    <a:masterClrMapping/>
  </p:clrMapOvr>
  <p:transition spd="med"/>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0" name="SFON.2.jpg" descr="SFON.2.jpg"/>
          <p:cNvPicPr>
            <a:picLocks noChangeAspect="1"/>
          </p:cNvPicPr>
          <p:nvPr/>
        </p:nvPicPr>
        <p:blipFill>
          <a:blip r:embed="rId2" cstate="print"/>
          <a:stretch>
            <a:fillRect/>
          </a:stretch>
        </p:blipFill>
        <p:spPr>
          <a:xfrm>
            <a:off x="-724340" y="-165596"/>
            <a:ext cx="15139280" cy="10084792"/>
          </a:xfrm>
          <a:prstGeom prst="rect">
            <a:avLst/>
          </a:prstGeom>
          <a:ln w="12700">
            <a:miter lim="400000"/>
          </a:ln>
        </p:spPr>
      </p:pic>
      <p:sp>
        <p:nvSpPr>
          <p:cNvPr id="141" name="Allegato Aveva intuito, meglio di Bordiga, la necessità che alla violenza e alla prevaricazione fascista si desse una risposta di massa. Molto moderni l’azione e il pensiero di Allegato lo sono anche in riferimento all’economia.Per Allegato la questione agraria non si limitava soltanto a dare la terra a chi la lavora, ma riguardava profondamente anche la qualità del lavoro nei campi, un’idea che produrrà poi elementi di lotta importanti come l’imponibile di manodopera."/>
          <p:cNvSpPr txBox="1">
            <a:spLocks noGrp="1"/>
          </p:cNvSpPr>
          <p:nvPr>
            <p:ph type="ctrTitle"/>
          </p:nvPr>
        </p:nvSpPr>
        <p:spPr>
          <a:xfrm>
            <a:off x="1252934" y="1206450"/>
            <a:ext cx="5926238" cy="5080050"/>
          </a:xfrm>
          <a:prstGeom prst="rect">
            <a:avLst/>
          </a:prstGeom>
          <a:ln w="25400">
            <a:solidFill>
              <a:srgbClr val="000000"/>
            </a:solidFill>
          </a:ln>
        </p:spPr>
        <p:txBody>
          <a:bodyPr/>
          <a:lstStyle/>
          <a:p>
            <a:pPr defTabSz="403097">
              <a:defRPr sz="2277"/>
            </a:pPr>
            <a:r>
              <a:rPr>
                <a:latin typeface="Papyrus"/>
                <a:ea typeface="Papyrus"/>
                <a:cs typeface="Papyrus"/>
                <a:sym typeface="Papyrus"/>
              </a:rPr>
              <a:t>Allegato</a:t>
            </a:r>
            <a:r>
              <a:t> </a:t>
            </a:r>
            <a:r>
              <a:rPr>
                <a:latin typeface="Papyrus"/>
                <a:ea typeface="Papyrus"/>
                <a:cs typeface="Papyrus"/>
                <a:sym typeface="Papyrus"/>
              </a:rPr>
              <a:t>Aveva intuito, meglio di Bordiga, la necessità che alla violenza e alla prevaricazione fascista si desse una risposta di massa. Molto moderni l’azione e il pensiero di Allegato lo sono anche in riferimento all’economia.Per Allegato la questione agraria non si limitava soltanto a dare la terra a chi la lavora, ma riguardava profondamente anche la qualità del lavoro nei campi, un’idea che produrrà poi elementi di lotta importanti come l’imponibile di manodopera</a:t>
            </a:r>
            <a:r>
              <a:t>.</a:t>
            </a:r>
          </a:p>
        </p:txBody>
      </p:sp>
      <p:pic>
        <p:nvPicPr>
          <p:cNvPr id="142" name="555566lui.jpg" descr="555566lui.jpg"/>
          <p:cNvPicPr>
            <a:picLocks noChangeAspect="1"/>
          </p:cNvPicPr>
          <p:nvPr/>
        </p:nvPicPr>
        <p:blipFill>
          <a:blip r:embed="rId3" cstate="print"/>
          <a:stretch>
            <a:fillRect/>
          </a:stretch>
        </p:blipFill>
        <p:spPr>
          <a:xfrm>
            <a:off x="8095704" y="1316573"/>
            <a:ext cx="3290045" cy="4859805"/>
          </a:xfrm>
          <a:prstGeom prst="rect">
            <a:avLst/>
          </a:prstGeom>
          <a:ln w="12700">
            <a:miter lim="400000"/>
          </a:ln>
        </p:spPr>
      </p:pic>
    </p:spTree>
  </p:cSld>
  <p:clrMapOvr>
    <a:masterClrMapping/>
  </p:clrMapOvr>
  <p:transition spd="med"/>
</p:sld>
</file>

<file path=ppt/theme/theme1.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ppt/theme/theme2.xml><?xml version="1.0" encoding="utf-8"?>
<a:theme xmlns:a="http://schemas.openxmlformats.org/drawingml/2006/main" name="White">
  <a:themeElements>
    <a:clrScheme name="White">
      <a:dk1>
        <a:srgbClr val="000000"/>
      </a:dk1>
      <a:lt1>
        <a:srgbClr val="FFFFFF"/>
      </a:lt1>
      <a:dk2>
        <a:srgbClr val="5E5E5E"/>
      </a:dk2>
      <a:lt2>
        <a:srgbClr val="D6D5D5"/>
      </a:lt2>
      <a:accent1>
        <a:srgbClr val="00A2FF"/>
      </a:accent1>
      <a:accent2>
        <a:srgbClr val="16E7CF"/>
      </a:accent2>
      <a:accent3>
        <a:srgbClr val="61D836"/>
      </a:accent3>
      <a:accent4>
        <a:srgbClr val="FAE232"/>
      </a:accent4>
      <a:accent5>
        <a:srgbClr val="FF644E"/>
      </a:accent5>
      <a:accent6>
        <a:srgbClr val="EF5FA7"/>
      </a:accent6>
      <a:hlink>
        <a:srgbClr val="0000FF"/>
      </a:hlink>
      <a:folHlink>
        <a:srgbClr val="FF00FF"/>
      </a:folHlink>
    </a:clrScheme>
    <a:fontScheme name="White">
      <a:majorFont>
        <a:latin typeface="Helvetica Neue Medium"/>
        <a:ea typeface="Helvetica Neue Medium"/>
        <a:cs typeface="Helvetica Neue Medium"/>
      </a:majorFont>
      <a:minorFont>
        <a:latin typeface="Helvetica Neue Medium"/>
        <a:ea typeface="Helvetica Neue Medium"/>
        <a:cs typeface="Helvetica Neue Medium"/>
      </a:minorFont>
    </a:fontScheme>
    <a:fmtScheme name="Whit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29999"/>
              </a:schemeClr>
            </a:gs>
            <a:gs pos="100000">
              <a:schemeClr val="phClr">
                <a:tint val="50000"/>
                <a:shade val="100000"/>
                <a:satMod val="350000"/>
              </a:schemeClr>
            </a:gs>
          </a:gsLst>
          <a:lin ang="16200000" scaled="0"/>
        </a:gradFill>
      </a:fillStyleLst>
      <a:lnStyleLst>
        <a:ln w="9525" cap="flat" cmpd="sng" algn="ctr">
          <a:solidFill>
            <a:schemeClr val="phClr">
              <a:shade val="95000"/>
              <a:satMod val="104999"/>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effectStyle>
        <a:effectStyle>
          <a:effectLst/>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solidFill>
          <a:schemeClr val="accent1"/>
        </a:solid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200" b="0" i="0" u="none" strike="noStrike" cap="none" spc="0" normalizeH="0" baseline="0">
            <a:ln>
              <a:noFill/>
            </a:ln>
            <a:solidFill>
              <a:srgbClr val="FFFFFF"/>
            </a:solidFill>
            <a:effectLst/>
            <a:uFillTx/>
            <a:latin typeface="+mn-lt"/>
            <a:ea typeface="+mn-ea"/>
            <a:cs typeface="+mn-cs"/>
            <a:sym typeface="Helvetica Neue Medium"/>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spDef>
    <a:lnDef>
      <a:spPr>
        <a:noFill/>
        <a:ln w="25400" cap="flat">
          <a:solidFill>
            <a:srgbClr val="000000"/>
          </a:solidFill>
          <a:prstDash val="solid"/>
          <a:miter lim="400000"/>
        </a:ln>
        <a:effectLst/>
        <a:sp3d/>
      </a:spPr>
      <a:bodyPr rot="0" spcFirstLastPara="1" vertOverflow="overflow" horzOverflow="overflow" vert="horz" wrap="square" lIns="91439" tIns="45719" rIns="91439" bIns="45719" numCol="1" spcCol="38100" rtlCol="0" anchor="t">
        <a:noAutofit/>
      </a:bodyPr>
      <a:lstStyle>
        <a:def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lnDef>
    <a:txDef>
      <a:spPr>
        <a:noFill/>
        <a:ln w="12700" cap="flat">
          <a:noFill/>
          <a:miter lim="400000"/>
        </a:ln>
        <a:effectLst/>
        <a:sp3d/>
      </a:spPr>
      <a:bodyPr rot="0" spcFirstLastPara="1" vertOverflow="overflow" horzOverflow="overflow" vert="horz" wrap="square" lIns="50800" tIns="50800" rIns="50800" bIns="50800" numCol="1" spcCol="38100" rtlCol="0" anchor="ctr">
        <a:spAutoFit/>
      </a:bodyPr>
      <a:lstStyle>
        <a:defPPr marL="0" marR="0" indent="0" algn="ctr" defTabSz="584200" rtl="0" fontAlgn="auto" latinLnBrk="0" hangingPunct="0">
          <a:lnSpc>
            <a:spcPct val="100000"/>
          </a:lnSpc>
          <a:spcBef>
            <a:spcPts val="0"/>
          </a:spcBef>
          <a:spcAft>
            <a:spcPts val="0"/>
          </a:spcAft>
          <a:buClrTx/>
          <a:buSzTx/>
          <a:buFontTx/>
          <a:buNone/>
          <a:tabLst/>
          <a:defRPr kumimoji="0" sz="2400" b="1" i="0" u="none" strike="noStrike" cap="none" spc="0" normalizeH="0" baseline="0">
            <a:ln>
              <a:noFill/>
            </a:ln>
            <a:solidFill>
              <a:srgbClr val="000000"/>
            </a:solidFill>
            <a:effectLst/>
            <a:uFillTx/>
            <a:latin typeface="Helvetica Neue"/>
            <a:ea typeface="Helvetica Neue"/>
            <a:cs typeface="Helvetica Neue"/>
            <a:sym typeface="Helvetica Neue"/>
          </a:defRPr>
        </a:defPPr>
        <a:lvl1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1pPr>
        <a:lvl2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2pPr>
        <a:lvl3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3pPr>
        <a:lvl4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4pPr>
        <a:lvl5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5pPr>
        <a:lvl6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6pPr>
        <a:lvl7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7pPr>
        <a:lvl8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8pPr>
        <a:lvl9pPr marL="0" marR="0" indent="0" algn="l" defTabSz="914400" rtl="0" fontAlgn="auto" latinLnBrk="1" hangingPunct="0">
          <a:lnSpc>
            <a:spcPct val="100000"/>
          </a:lnSpc>
          <a:spcBef>
            <a:spcPts val="0"/>
          </a:spcBef>
          <a:spcAft>
            <a:spcPts val="0"/>
          </a:spcAft>
          <a:buClrTx/>
          <a:buSzTx/>
          <a:buFontTx/>
          <a:buNone/>
          <a:tabLst/>
          <a:defRPr kumimoji="0" sz="1800" b="0" i="0" u="none" strike="noStrike" cap="none" spc="0" normalizeH="0" baseline="0">
            <a:ln>
              <a:noFill/>
            </a:ln>
            <a:solidFill>
              <a:srgbClr val="000000"/>
            </a:solidFill>
            <a:effectLst/>
            <a:uFillTx/>
          </a:defRPr>
        </a:lvl9pPr>
      </a:lstStyle>
      <a:style>
        <a:lnRef idx="0">
          <a:scrgbClr r="0" g="0" b="0"/>
        </a:lnRef>
        <a:fillRef idx="0">
          <a:scrgbClr r="0" g="0" b="0"/>
        </a:fillRef>
        <a:effectRef idx="0">
          <a:scrgbClr r="0" g="0" b="0"/>
        </a:effectRef>
        <a:fontRef idx="none"/>
      </a:style>
    </a:txDef>
  </a:objectDefaults>
  <a:extraClrSchemeLst/>
</a:theme>
</file>

<file path=docProps/app.xml><?xml version="1.0" encoding="utf-8"?>
<Properties xmlns="http://schemas.openxmlformats.org/officeDocument/2006/extended-properties" xmlns:vt="http://schemas.openxmlformats.org/officeDocument/2006/docPropsVTypes">
  <TotalTime>1</TotalTime>
  <Words>636</Words>
  <Application>Microsoft Office PowerPoint</Application>
  <PresentationFormat>Personalizzato</PresentationFormat>
  <Paragraphs>21</Paragraphs>
  <Slides>7</Slides>
  <Notes>0</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7</vt:i4>
      </vt:variant>
    </vt:vector>
  </HeadingPairs>
  <TitlesOfParts>
    <vt:vector size="15" baseType="lpstr">
      <vt:lpstr>Helvetica Light</vt:lpstr>
      <vt:lpstr>Helvetica Neue</vt:lpstr>
      <vt:lpstr>Helvetica Neue Light</vt:lpstr>
      <vt:lpstr>Helvetica Neue Medium</vt:lpstr>
      <vt:lpstr>Helvetica Neue Thin</vt:lpstr>
      <vt:lpstr>Noteworthy Light</vt:lpstr>
      <vt:lpstr>Papyrus</vt:lpstr>
      <vt:lpstr>White</vt:lpstr>
      <vt:lpstr>LUIGI ALLEGATO</vt:lpstr>
      <vt:lpstr>La sua storia</vt:lpstr>
      <vt:lpstr>Il 6 agosto del 1916 era al fronte: si slanciò coraggiosamente verso le trincee austriache facendo prigioniero un mitragliere. Disse che l’aveva fatto non per odio verso il nemico, ma per impedirgli di uccidere ancora. Il suo reparto venne pressoché decimato dagli eventi bellici: era composto da 300 unità, sopravvissero in 32. Venne proposto per una medaglia, che però rifiutò. Allegato pagò un durissimo prezzo personale per la causa delle libertà e della democrazia. Nel 1928 venne condannato a dieci anni di reclusione per cospirazione contro i poteri dello Stato.</vt:lpstr>
      <vt:lpstr>tornò in libertà nel 1932 per l’intervenuta amnistia. Ma trovò la sua famiglia distrutta: tre figli erano morti: non avevano retto ad una vita di stenti, di fame e di miseria. Il dramma familiare non gli impedì di intensificare l’attività cospirativa, avendo al suo fianco un’altra illustre personalità del movimento antifascista dauno, Carmine Cannelonga, anche lui sanseverese.</vt:lpstr>
      <vt:lpstr>Con la fine della guerra e il ritorno della democrazia, Allegato fu chiamato a far parte della Consulta Nazionale e venne quindi eletto nell’Assemblea Costituente con 40.000 voti di preferenza, secondo solo a Di Vittorio, che ne ottenne 75.000. Nelle istituzioni locali Allegato era giunto giovanissimo. Nel 1920 era stato eletto consigliere comunale e provinciale: ma non si sedette mai tra gli scranni consiliari, in quanto la tornata elettorale venne annullata. Allegato esercitò sia nel parlamento che fuori, un’azione costante per difendere la classe dei braccianti, il primato del lavoro e la giustizia sociale.</vt:lpstr>
      <vt:lpstr>Componente del direttivo del gruppo parlamentare comunista alla Costituente, Allegato verrà nella prima legislatura proclamato “senatore di diritto” per la condanna che aveva subito durante il fascismo. Tenace difensore dei valori della democrazia. Allegato è stato tra i primi ad accorgersi dell’importanza della Provincia quale organo di governo ed di indirizzo, anche politico del territorio. Allegato si è battuto energicamente per affermare l’autonomia della Provincia e delle altre istituzioni locali, contro i poteri prefettizi. Era convinto che l’ente locale dovesse essere il luogo di costruzione della democrazia, attraverso un rapporto stretto e diretto con la cittadinanza. L’idea del partito di massa ha contrassegnato la sua attività di dirigente politico.</vt:lpstr>
      <vt:lpstr>Allegato Aveva intuito, meglio di Bordiga, la necessità che alla violenza e alla prevaricazione fascista si desse una risposta di massa. Molto moderni l’azione e il pensiero di Allegato lo sono anche in riferimento all’economia.Per Allegato la questione agraria non si limitava soltanto a dare la terra a chi la lavora, ma riguardava profondamente anche la qualità del lavoro nei campi, un’idea che produrrà poi elementi di lotta importanti come l’imponibile di manodopera.</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LUIGI ALLEGATO</dc:title>
  <dc:creator>Utente</dc:creator>
  <cp:lastModifiedBy>ok</cp:lastModifiedBy>
  <cp:revision>3</cp:revision>
  <dcterms:modified xsi:type="dcterms:W3CDTF">2022-04-01T10:49:58Z</dcterms:modified>
</cp:coreProperties>
</file>