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9F5"/>
    <a:srgbClr val="39E73D"/>
    <a:srgbClr val="E763B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920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4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B3051-795B-4872-8AD8-BA6BC85216F5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CEDD9893-7649-46EF-9958-CA677C0B5E53}">
      <dgm:prSet phldrT="[Testo]" custT="1"/>
      <dgm:spPr/>
      <dgm:t>
        <a:bodyPr/>
        <a:lstStyle/>
        <a:p>
          <a:r>
            <a:rPr lang="it-IT" sz="2000" b="0" dirty="0">
              <a:solidFill>
                <a:schemeClr val="tx1"/>
              </a:solidFill>
              <a:latin typeface="Century" panose="02040604050505020304" pitchFamily="18" charset="0"/>
            </a:rPr>
            <a:t>Laureato in giurisprudenza e poliglotta si rese conto fin da subito dei meccanismi che gestivano questo enorme flusso di persone dall’Italia e dall’Europa verso l’America..</a:t>
          </a:r>
          <a:r>
            <a:rPr lang="it-IT" sz="2000" b="0" dirty="0">
              <a:solidFill>
                <a:srgbClr val="FF0000"/>
              </a:solidFill>
              <a:latin typeface="Century" panose="02040604050505020304" pitchFamily="18" charset="0"/>
            </a:rPr>
            <a:t> </a:t>
          </a:r>
        </a:p>
      </dgm:t>
    </dgm:pt>
    <dgm:pt modelId="{63A9BB0C-579E-43BB-BBA9-537B9B8C9F91}" type="parTrans" cxnId="{0921A726-D4FF-4CE6-95A3-B49038B67527}">
      <dgm:prSet/>
      <dgm:spPr/>
      <dgm:t>
        <a:bodyPr/>
        <a:lstStyle/>
        <a:p>
          <a:endParaRPr lang="it-IT"/>
        </a:p>
      </dgm:t>
    </dgm:pt>
    <dgm:pt modelId="{6ECBBAAE-8EDE-427D-9C96-0D9DE6B422CC}" type="sibTrans" cxnId="{0921A726-D4FF-4CE6-95A3-B49038B67527}">
      <dgm:prSet/>
      <dgm:spPr/>
      <dgm:t>
        <a:bodyPr/>
        <a:lstStyle/>
        <a:p>
          <a:endParaRPr lang="it-IT"/>
        </a:p>
      </dgm:t>
    </dgm:pt>
    <dgm:pt modelId="{7603E3D3-78A6-4A7D-A32D-F638EB8A9624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Century" panose="02040604050505020304" pitchFamily="18" charset="0"/>
            </a:rPr>
            <a:t>In America ritrovò molti suoi conterranei che si erano trasferiti a Boston, Milford ecc. che cercavano di riprodurre non solo lo stesso tessuto lasciato nei luoghi di origine ma anche la identica rete politica così Mucci cominciò a farsi un nome anche in America.</a:t>
          </a:r>
        </a:p>
      </dgm:t>
    </dgm:pt>
    <dgm:pt modelId="{411B2D8D-204B-42FC-B3EF-76B4ADDBFE7F}" type="parTrans" cxnId="{CE8952AA-6C3F-4856-9343-BE120316ACED}">
      <dgm:prSet/>
      <dgm:spPr/>
      <dgm:t>
        <a:bodyPr/>
        <a:lstStyle/>
        <a:p>
          <a:endParaRPr lang="it-IT"/>
        </a:p>
      </dgm:t>
    </dgm:pt>
    <dgm:pt modelId="{AC95F180-A3D0-4E50-B860-290A45D70B40}" type="sibTrans" cxnId="{CE8952AA-6C3F-4856-9343-BE120316ACED}">
      <dgm:prSet/>
      <dgm:spPr/>
      <dgm:t>
        <a:bodyPr/>
        <a:lstStyle/>
        <a:p>
          <a:endParaRPr lang="it-IT"/>
        </a:p>
      </dgm:t>
    </dgm:pt>
    <dgm:pt modelId="{F5E2CB9A-17E2-4FA2-8F63-450568EBB970}">
      <dgm:prSet phldrT="[Testo]" custT="1"/>
      <dgm:spPr/>
      <dgm:t>
        <a:bodyPr/>
        <a:lstStyle/>
        <a:p>
          <a:r>
            <a:rPr lang="it-IT" sz="2000" dirty="0">
              <a:solidFill>
                <a:schemeClr val="tx1"/>
              </a:solidFill>
              <a:latin typeface="Century" panose="02040604050505020304" pitchFamily="18" charset="0"/>
            </a:rPr>
            <a:t>Dal 1923 cominciò il suo declino personale e politico. Prima il carcere, poi il confino e infine l’isolamento. Muore nel 1946 nella sua San Severo.</a:t>
          </a:r>
        </a:p>
      </dgm:t>
    </dgm:pt>
    <dgm:pt modelId="{ABBFB16D-F226-4111-9230-A7D983108485}" type="parTrans" cxnId="{CC3EE65B-E041-4664-893D-6CAAA0C53ED0}">
      <dgm:prSet/>
      <dgm:spPr/>
      <dgm:t>
        <a:bodyPr/>
        <a:lstStyle/>
        <a:p>
          <a:endParaRPr lang="it-IT"/>
        </a:p>
      </dgm:t>
    </dgm:pt>
    <dgm:pt modelId="{47B75F0D-54E5-47B7-8238-71664CB15C38}" type="sibTrans" cxnId="{CC3EE65B-E041-4664-893D-6CAAA0C53ED0}">
      <dgm:prSet/>
      <dgm:spPr/>
      <dgm:t>
        <a:bodyPr/>
        <a:lstStyle/>
        <a:p>
          <a:endParaRPr lang="it-IT"/>
        </a:p>
      </dgm:t>
    </dgm:pt>
    <dgm:pt modelId="{FE898314-18E9-42F4-A79D-152BA915B144}" type="pres">
      <dgm:prSet presAssocID="{BB9B3051-795B-4872-8AD8-BA6BC85216F5}" presName="outerComposite" presStyleCnt="0">
        <dgm:presLayoutVars>
          <dgm:chMax val="5"/>
          <dgm:dir/>
          <dgm:resizeHandles val="exact"/>
        </dgm:presLayoutVars>
      </dgm:prSet>
      <dgm:spPr/>
    </dgm:pt>
    <dgm:pt modelId="{9CCA6E11-F6F0-4C02-9953-44410FD32F92}" type="pres">
      <dgm:prSet presAssocID="{BB9B3051-795B-4872-8AD8-BA6BC85216F5}" presName="dummyMaxCanvas" presStyleCnt="0">
        <dgm:presLayoutVars/>
      </dgm:prSet>
      <dgm:spPr/>
    </dgm:pt>
    <dgm:pt modelId="{A1EB7236-66C3-4716-9E5E-6BFCD0A42ACF}" type="pres">
      <dgm:prSet presAssocID="{BB9B3051-795B-4872-8AD8-BA6BC85216F5}" presName="ThreeNodes_1" presStyleLbl="node1" presStyleIdx="0" presStyleCnt="3" custScaleY="90570" custLinFactNeighborY="-943">
        <dgm:presLayoutVars>
          <dgm:bulletEnabled val="1"/>
        </dgm:presLayoutVars>
      </dgm:prSet>
      <dgm:spPr/>
    </dgm:pt>
    <dgm:pt modelId="{DD5DACD9-010E-408A-9C8A-3893EE9EADD1}" type="pres">
      <dgm:prSet presAssocID="{BB9B3051-795B-4872-8AD8-BA6BC85216F5}" presName="ThreeNodes_2" presStyleLbl="node1" presStyleIdx="1" presStyleCnt="3" custScaleY="112721">
        <dgm:presLayoutVars>
          <dgm:bulletEnabled val="1"/>
        </dgm:presLayoutVars>
      </dgm:prSet>
      <dgm:spPr/>
    </dgm:pt>
    <dgm:pt modelId="{51DA3FDB-6B07-4D4F-B5DC-D38065A59A6F}" type="pres">
      <dgm:prSet presAssocID="{BB9B3051-795B-4872-8AD8-BA6BC85216F5}" presName="ThreeNodes_3" presStyleLbl="node1" presStyleIdx="2" presStyleCnt="3" custScaleY="87032" custLinFactNeighborX="965" custLinFactNeighborY="0">
        <dgm:presLayoutVars>
          <dgm:bulletEnabled val="1"/>
        </dgm:presLayoutVars>
      </dgm:prSet>
      <dgm:spPr/>
    </dgm:pt>
    <dgm:pt modelId="{4F88BBB3-2894-465F-9E79-B46E46681F5A}" type="pres">
      <dgm:prSet presAssocID="{BB9B3051-795B-4872-8AD8-BA6BC85216F5}" presName="ThreeConn_1-2" presStyleLbl="fgAccFollowNode1" presStyleIdx="0" presStyleCnt="2">
        <dgm:presLayoutVars>
          <dgm:bulletEnabled val="1"/>
        </dgm:presLayoutVars>
      </dgm:prSet>
      <dgm:spPr/>
    </dgm:pt>
    <dgm:pt modelId="{DD92DF79-3A83-4F96-B6EF-7D67772B9152}" type="pres">
      <dgm:prSet presAssocID="{BB9B3051-795B-4872-8AD8-BA6BC85216F5}" presName="ThreeConn_2-3" presStyleLbl="fgAccFollowNode1" presStyleIdx="1" presStyleCnt="2">
        <dgm:presLayoutVars>
          <dgm:bulletEnabled val="1"/>
        </dgm:presLayoutVars>
      </dgm:prSet>
      <dgm:spPr/>
    </dgm:pt>
    <dgm:pt modelId="{4C927CC8-34A6-48E1-B133-14C37C57C2D2}" type="pres">
      <dgm:prSet presAssocID="{BB9B3051-795B-4872-8AD8-BA6BC85216F5}" presName="ThreeNodes_1_text" presStyleLbl="node1" presStyleIdx="2" presStyleCnt="3">
        <dgm:presLayoutVars>
          <dgm:bulletEnabled val="1"/>
        </dgm:presLayoutVars>
      </dgm:prSet>
      <dgm:spPr/>
    </dgm:pt>
    <dgm:pt modelId="{B6F5B262-BD8D-41BA-BDC9-EBEF4370412C}" type="pres">
      <dgm:prSet presAssocID="{BB9B3051-795B-4872-8AD8-BA6BC85216F5}" presName="ThreeNodes_2_text" presStyleLbl="node1" presStyleIdx="2" presStyleCnt="3">
        <dgm:presLayoutVars>
          <dgm:bulletEnabled val="1"/>
        </dgm:presLayoutVars>
      </dgm:prSet>
      <dgm:spPr/>
    </dgm:pt>
    <dgm:pt modelId="{1E1945B7-FDDD-4BA7-BCFF-0506BCE706C7}" type="pres">
      <dgm:prSet presAssocID="{BB9B3051-795B-4872-8AD8-BA6BC85216F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2B1B24-B90B-40EE-A36A-A198A398A20B}" type="presOf" srcId="{AC95F180-A3D0-4E50-B860-290A45D70B40}" destId="{DD92DF79-3A83-4F96-B6EF-7D67772B9152}" srcOrd="0" destOrd="0" presId="urn:microsoft.com/office/officeart/2005/8/layout/vProcess5"/>
    <dgm:cxn modelId="{0921A726-D4FF-4CE6-95A3-B49038B67527}" srcId="{BB9B3051-795B-4872-8AD8-BA6BC85216F5}" destId="{CEDD9893-7649-46EF-9958-CA677C0B5E53}" srcOrd="0" destOrd="0" parTransId="{63A9BB0C-579E-43BB-BBA9-537B9B8C9F91}" sibTransId="{6ECBBAAE-8EDE-427D-9C96-0D9DE6B422CC}"/>
    <dgm:cxn modelId="{8062682C-CF6A-4669-98F0-AD016E01BFE2}" type="presOf" srcId="{CEDD9893-7649-46EF-9958-CA677C0B5E53}" destId="{4C927CC8-34A6-48E1-B133-14C37C57C2D2}" srcOrd="1" destOrd="0" presId="urn:microsoft.com/office/officeart/2005/8/layout/vProcess5"/>
    <dgm:cxn modelId="{CC3EE65B-E041-4664-893D-6CAAA0C53ED0}" srcId="{BB9B3051-795B-4872-8AD8-BA6BC85216F5}" destId="{F5E2CB9A-17E2-4FA2-8F63-450568EBB970}" srcOrd="2" destOrd="0" parTransId="{ABBFB16D-F226-4111-9230-A7D983108485}" sibTransId="{47B75F0D-54E5-47B7-8238-71664CB15C38}"/>
    <dgm:cxn modelId="{0535BB67-9559-4DEF-A412-4BC0E57CCE1B}" type="presOf" srcId="{BB9B3051-795B-4872-8AD8-BA6BC85216F5}" destId="{FE898314-18E9-42F4-A79D-152BA915B144}" srcOrd="0" destOrd="0" presId="urn:microsoft.com/office/officeart/2005/8/layout/vProcess5"/>
    <dgm:cxn modelId="{88E59868-73F3-41FD-86B8-1AD4C4C07B5F}" type="presOf" srcId="{6ECBBAAE-8EDE-427D-9C96-0D9DE6B422CC}" destId="{4F88BBB3-2894-465F-9E79-B46E46681F5A}" srcOrd="0" destOrd="0" presId="urn:microsoft.com/office/officeart/2005/8/layout/vProcess5"/>
    <dgm:cxn modelId="{5014ED6C-C327-4697-89DC-01111135E25A}" type="presOf" srcId="{F5E2CB9A-17E2-4FA2-8F63-450568EBB970}" destId="{51DA3FDB-6B07-4D4F-B5DC-D38065A59A6F}" srcOrd="0" destOrd="0" presId="urn:microsoft.com/office/officeart/2005/8/layout/vProcess5"/>
    <dgm:cxn modelId="{D107DE88-5981-41D8-936E-AFD06EF892D4}" type="presOf" srcId="{7603E3D3-78A6-4A7D-A32D-F638EB8A9624}" destId="{DD5DACD9-010E-408A-9C8A-3893EE9EADD1}" srcOrd="0" destOrd="0" presId="urn:microsoft.com/office/officeart/2005/8/layout/vProcess5"/>
    <dgm:cxn modelId="{97B4E2A3-B953-4937-B07E-849D4C97EDD4}" type="presOf" srcId="{7603E3D3-78A6-4A7D-A32D-F638EB8A9624}" destId="{B6F5B262-BD8D-41BA-BDC9-EBEF4370412C}" srcOrd="1" destOrd="0" presId="urn:microsoft.com/office/officeart/2005/8/layout/vProcess5"/>
    <dgm:cxn modelId="{6BCEC5A7-31C4-479A-859A-A20CAE5F244C}" type="presOf" srcId="{F5E2CB9A-17E2-4FA2-8F63-450568EBB970}" destId="{1E1945B7-FDDD-4BA7-BCFF-0506BCE706C7}" srcOrd="1" destOrd="0" presId="urn:microsoft.com/office/officeart/2005/8/layout/vProcess5"/>
    <dgm:cxn modelId="{CE8952AA-6C3F-4856-9343-BE120316ACED}" srcId="{BB9B3051-795B-4872-8AD8-BA6BC85216F5}" destId="{7603E3D3-78A6-4A7D-A32D-F638EB8A9624}" srcOrd="1" destOrd="0" parTransId="{411B2D8D-204B-42FC-B3EF-76B4ADDBFE7F}" sibTransId="{AC95F180-A3D0-4E50-B860-290A45D70B40}"/>
    <dgm:cxn modelId="{54FA6DAD-EB0A-4208-B0F7-CF2D760C0573}" type="presOf" srcId="{CEDD9893-7649-46EF-9958-CA677C0B5E53}" destId="{A1EB7236-66C3-4716-9E5E-6BFCD0A42ACF}" srcOrd="0" destOrd="0" presId="urn:microsoft.com/office/officeart/2005/8/layout/vProcess5"/>
    <dgm:cxn modelId="{E1EDB800-BB1A-4510-BD7C-C56B7726F25C}" type="presParOf" srcId="{FE898314-18E9-42F4-A79D-152BA915B144}" destId="{9CCA6E11-F6F0-4C02-9953-44410FD32F92}" srcOrd="0" destOrd="0" presId="urn:microsoft.com/office/officeart/2005/8/layout/vProcess5"/>
    <dgm:cxn modelId="{D9281A53-4623-4DC5-922E-4E765AE4BDCE}" type="presParOf" srcId="{FE898314-18E9-42F4-A79D-152BA915B144}" destId="{A1EB7236-66C3-4716-9E5E-6BFCD0A42ACF}" srcOrd="1" destOrd="0" presId="urn:microsoft.com/office/officeart/2005/8/layout/vProcess5"/>
    <dgm:cxn modelId="{79DFA280-5D07-4C16-8716-49ED8C0B4719}" type="presParOf" srcId="{FE898314-18E9-42F4-A79D-152BA915B144}" destId="{DD5DACD9-010E-408A-9C8A-3893EE9EADD1}" srcOrd="2" destOrd="0" presId="urn:microsoft.com/office/officeart/2005/8/layout/vProcess5"/>
    <dgm:cxn modelId="{DA8E374F-DAA7-4BE7-9B8B-9226851403CD}" type="presParOf" srcId="{FE898314-18E9-42F4-A79D-152BA915B144}" destId="{51DA3FDB-6B07-4D4F-B5DC-D38065A59A6F}" srcOrd="3" destOrd="0" presId="urn:microsoft.com/office/officeart/2005/8/layout/vProcess5"/>
    <dgm:cxn modelId="{6CBF6C57-AAA7-41EB-B8BE-23C8F693F5F2}" type="presParOf" srcId="{FE898314-18E9-42F4-A79D-152BA915B144}" destId="{4F88BBB3-2894-465F-9E79-B46E46681F5A}" srcOrd="4" destOrd="0" presId="urn:microsoft.com/office/officeart/2005/8/layout/vProcess5"/>
    <dgm:cxn modelId="{50EAF30A-BAD2-4798-B259-3581A5BE3DAE}" type="presParOf" srcId="{FE898314-18E9-42F4-A79D-152BA915B144}" destId="{DD92DF79-3A83-4F96-B6EF-7D67772B9152}" srcOrd="5" destOrd="0" presId="urn:microsoft.com/office/officeart/2005/8/layout/vProcess5"/>
    <dgm:cxn modelId="{2AA09004-A312-4A88-8A3B-E30B5B5C9E15}" type="presParOf" srcId="{FE898314-18E9-42F4-A79D-152BA915B144}" destId="{4C927CC8-34A6-48E1-B133-14C37C57C2D2}" srcOrd="6" destOrd="0" presId="urn:microsoft.com/office/officeart/2005/8/layout/vProcess5"/>
    <dgm:cxn modelId="{1F08F20A-16E4-460F-9F1A-8673567C55B3}" type="presParOf" srcId="{FE898314-18E9-42F4-A79D-152BA915B144}" destId="{B6F5B262-BD8D-41BA-BDC9-EBEF4370412C}" srcOrd="7" destOrd="0" presId="urn:microsoft.com/office/officeart/2005/8/layout/vProcess5"/>
    <dgm:cxn modelId="{B6D5C980-463E-4DD8-8935-1942195C441F}" type="presParOf" srcId="{FE898314-18E9-42F4-A79D-152BA915B144}" destId="{1E1945B7-FDDD-4BA7-BCFF-0506BCE706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A57C4-9849-4C45-8C9F-1384F25090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96EA385D-2276-4DA8-AC5E-759AC1352758}">
      <dgm:prSet phldrT="[Testo]" custT="1"/>
      <dgm:spPr>
        <a:solidFill>
          <a:schemeClr val="bg1">
            <a:alpha val="89804"/>
          </a:schemeClr>
        </a:solidFill>
      </dgm:spPr>
      <dgm:t>
        <a:bodyPr/>
        <a:lstStyle/>
        <a:p>
          <a:r>
            <a:rPr lang="it-IT" sz="3600" dirty="0">
              <a:latin typeface="Algerian" panose="04020705040A02060702" pitchFamily="82" charset="0"/>
            </a:rPr>
            <a:t>LA VITA POLITICA </a:t>
          </a:r>
        </a:p>
      </dgm:t>
    </dgm:pt>
    <dgm:pt modelId="{ABFEFE73-8275-46FE-ABA4-77EF45889401}" type="parTrans" cxnId="{A518AD6E-93FA-43A3-8E8A-BB0F56EA48B9}">
      <dgm:prSet/>
      <dgm:spPr/>
      <dgm:t>
        <a:bodyPr/>
        <a:lstStyle/>
        <a:p>
          <a:endParaRPr lang="it-IT"/>
        </a:p>
      </dgm:t>
    </dgm:pt>
    <dgm:pt modelId="{8246BAFA-E21B-4716-82A4-DD544E690CB1}" type="sibTrans" cxnId="{A518AD6E-93FA-43A3-8E8A-BB0F56EA48B9}">
      <dgm:prSet/>
      <dgm:spPr/>
      <dgm:t>
        <a:bodyPr/>
        <a:lstStyle/>
        <a:p>
          <a:endParaRPr lang="it-IT"/>
        </a:p>
      </dgm:t>
    </dgm:pt>
    <dgm:pt modelId="{0DF35CD7-8F97-4FD0-82A1-4C957DBB8D5F}">
      <dgm:prSet phldrT="[Testo]"/>
      <dgm:spPr/>
      <dgm:t>
        <a:bodyPr/>
        <a:lstStyle/>
        <a:p>
          <a:r>
            <a:rPr lang="it-IT" dirty="0">
              <a:latin typeface="Century" panose="02040604050505020304" pitchFamily="18" charset="0"/>
            </a:rPr>
            <a:t>Raffaele Iacovino lo definirà uomo intellettualmente onesto</a:t>
          </a:r>
          <a:r>
            <a:rPr lang="it-IT" dirty="0"/>
            <a:t>.</a:t>
          </a:r>
        </a:p>
      </dgm:t>
    </dgm:pt>
    <dgm:pt modelId="{66EA9C58-F084-4394-8667-16F35ECCCBE3}" type="parTrans" cxnId="{DE1495F8-1483-4983-BF89-AE2C17017B3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46BC62B1-B037-4D3B-B5E8-B144B8041637}" type="sibTrans" cxnId="{DE1495F8-1483-4983-BF89-AE2C17017B3B}">
      <dgm:prSet/>
      <dgm:spPr/>
      <dgm:t>
        <a:bodyPr/>
        <a:lstStyle/>
        <a:p>
          <a:endParaRPr lang="it-IT"/>
        </a:p>
      </dgm:t>
    </dgm:pt>
    <dgm:pt modelId="{2427CF92-9A3F-41D1-951A-F179F26B8761}">
      <dgm:prSet phldrT="[Testo]"/>
      <dgm:spPr/>
      <dgm:t>
        <a:bodyPr/>
        <a:lstStyle/>
        <a:p>
          <a:r>
            <a:rPr lang="it-IT" dirty="0">
              <a:latin typeface="Century" panose="02040604050505020304" pitchFamily="18" charset="0"/>
            </a:rPr>
            <a:t>Mucci nel 1914 terrà un memorabile comizio in Piazza Castello nel corso della manifestazione contro la guerra. </a:t>
          </a:r>
        </a:p>
      </dgm:t>
    </dgm:pt>
    <dgm:pt modelId="{DDA87CFC-FA28-4F80-88DC-BCFFBBF63C8E}" type="parTrans" cxnId="{9F78F5E0-9E1E-474C-AD05-D485A807C6E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AAFCB087-C4F6-464F-ABBE-8228A635BCD4}" type="sibTrans" cxnId="{9F78F5E0-9E1E-474C-AD05-D485A807C6EE}">
      <dgm:prSet/>
      <dgm:spPr/>
      <dgm:t>
        <a:bodyPr/>
        <a:lstStyle/>
        <a:p>
          <a:endParaRPr lang="it-IT"/>
        </a:p>
      </dgm:t>
    </dgm:pt>
    <dgm:pt modelId="{05685D18-297C-41E2-9FDA-2DA55BF145ED}">
      <dgm:prSet phldrT="[Testo]"/>
      <dgm:spPr/>
      <dgm:t>
        <a:bodyPr/>
        <a:lstStyle/>
        <a:p>
          <a:r>
            <a:rPr lang="it-IT" dirty="0">
              <a:latin typeface="Century" panose="02040604050505020304" pitchFamily="18" charset="0"/>
            </a:rPr>
            <a:t>I giornali dell’epoca definiranno Mucci un cavaliere solitario che si batteva contro l’orrore della guerra e delle sue atrocità, in una Capitanata inneggiate alla guerra santa.</a:t>
          </a:r>
        </a:p>
      </dgm:t>
    </dgm:pt>
    <dgm:pt modelId="{E9B8A4ED-7FA8-449C-BADF-1B969B4448E4}" type="parTrans" cxnId="{6C13ED55-DA08-4C8D-8708-CF656E04B03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902D77A9-D4FC-4E87-A21B-341841B81A19}" type="sibTrans" cxnId="{6C13ED55-DA08-4C8D-8708-CF656E04B03E}">
      <dgm:prSet/>
      <dgm:spPr/>
      <dgm:t>
        <a:bodyPr/>
        <a:lstStyle/>
        <a:p>
          <a:endParaRPr lang="it-IT"/>
        </a:p>
      </dgm:t>
    </dgm:pt>
    <dgm:pt modelId="{BB165CD5-59B7-46C5-9DF4-5C4D1D956859}">
      <dgm:prSet phldrT="[Testo]"/>
      <dgm:spPr/>
      <dgm:t>
        <a:bodyPr/>
        <a:lstStyle/>
        <a:p>
          <a:r>
            <a:rPr lang="it-IT" dirty="0">
              <a:latin typeface="Century" panose="02040604050505020304" pitchFamily="18" charset="0"/>
            </a:rPr>
            <a:t>Nel 1895 irrompe sulla scena politica della Capitanata.</a:t>
          </a:r>
        </a:p>
      </dgm:t>
    </dgm:pt>
    <dgm:pt modelId="{89C6037C-F9A7-4258-87FA-D0BDE4953F09}" type="parTrans" cxnId="{BAAF08FC-F53B-4D4A-AFEE-9391F415039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ECD3FEDB-8BD1-4EE2-B9E1-68E5AC39DC74}" type="sibTrans" cxnId="{BAAF08FC-F53B-4D4A-AFEE-9391F4150398}">
      <dgm:prSet/>
      <dgm:spPr/>
      <dgm:t>
        <a:bodyPr/>
        <a:lstStyle/>
        <a:p>
          <a:endParaRPr lang="it-IT"/>
        </a:p>
      </dgm:t>
    </dgm:pt>
    <dgm:pt modelId="{A8616CE0-AF40-403A-A525-180CD7DC9066}">
      <dgm:prSet phldrT="[Testo]"/>
      <dgm:spPr/>
      <dgm:t>
        <a:bodyPr/>
        <a:lstStyle/>
        <a:p>
          <a:r>
            <a:rPr lang="it-IT" dirty="0">
              <a:latin typeface="Century" panose="02040604050505020304" pitchFamily="18" charset="0"/>
            </a:rPr>
            <a:t>Riesce a farsi approvare una mozione per eleminare il «duello» forma legale di risoluzione delle offese.</a:t>
          </a:r>
        </a:p>
      </dgm:t>
    </dgm:pt>
    <dgm:pt modelId="{24D8B79B-7AB8-41C8-A6F6-949C25CFB11B}" type="parTrans" cxnId="{3C10A4B0-B05B-47DF-B869-735E1EF50D9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6071AF26-A51A-4B47-AAE3-814A52823435}" type="sibTrans" cxnId="{3C10A4B0-B05B-47DF-B869-735E1EF50D99}">
      <dgm:prSet/>
      <dgm:spPr/>
      <dgm:t>
        <a:bodyPr/>
        <a:lstStyle/>
        <a:p>
          <a:endParaRPr lang="it-IT"/>
        </a:p>
      </dgm:t>
    </dgm:pt>
    <dgm:pt modelId="{57C0BA3B-73FD-4C63-B21E-1466F6AB0C3D}" type="pres">
      <dgm:prSet presAssocID="{EC5A57C4-9849-4C45-8C9F-1384F25090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553DF3-71C5-4E16-90F7-B1CA92D6A03C}" type="pres">
      <dgm:prSet presAssocID="{96EA385D-2276-4DA8-AC5E-759AC1352758}" presName="hierRoot1" presStyleCnt="0"/>
      <dgm:spPr/>
    </dgm:pt>
    <dgm:pt modelId="{4E916A20-8DBE-4166-82F7-7AE62CFD7901}" type="pres">
      <dgm:prSet presAssocID="{96EA385D-2276-4DA8-AC5E-759AC1352758}" presName="composite" presStyleCnt="0"/>
      <dgm:spPr/>
    </dgm:pt>
    <dgm:pt modelId="{7C67EAC3-1E1F-40DC-BDD3-B3843DCF2DD7}" type="pres">
      <dgm:prSet presAssocID="{96EA385D-2276-4DA8-AC5E-759AC1352758}" presName="background" presStyleLbl="node0" presStyleIdx="0" presStyleCnt="1"/>
      <dgm:spPr>
        <a:solidFill>
          <a:srgbClr val="FF6600"/>
        </a:solidFill>
      </dgm:spPr>
    </dgm:pt>
    <dgm:pt modelId="{C012BD50-BABC-4993-AFFF-7C55C49A3769}" type="pres">
      <dgm:prSet presAssocID="{96EA385D-2276-4DA8-AC5E-759AC1352758}" presName="text" presStyleLbl="fgAcc0" presStyleIdx="0" presStyleCnt="1" custScaleX="169772">
        <dgm:presLayoutVars>
          <dgm:chPref val="3"/>
        </dgm:presLayoutVars>
      </dgm:prSet>
      <dgm:spPr/>
    </dgm:pt>
    <dgm:pt modelId="{705EB417-025A-4B1B-A3D7-2FF0CF0E8DEC}" type="pres">
      <dgm:prSet presAssocID="{96EA385D-2276-4DA8-AC5E-759AC1352758}" presName="hierChild2" presStyleCnt="0"/>
      <dgm:spPr/>
    </dgm:pt>
    <dgm:pt modelId="{35145118-30BE-4C3E-94A0-942722396C11}" type="pres">
      <dgm:prSet presAssocID="{89C6037C-F9A7-4258-87FA-D0BDE4953F09}" presName="Name10" presStyleLbl="parChTrans1D2" presStyleIdx="0" presStyleCnt="2"/>
      <dgm:spPr/>
    </dgm:pt>
    <dgm:pt modelId="{5262AD48-C1B6-4A89-B013-5CF4B8B9B4CA}" type="pres">
      <dgm:prSet presAssocID="{BB165CD5-59B7-46C5-9DF4-5C4D1D956859}" presName="hierRoot2" presStyleCnt="0"/>
      <dgm:spPr/>
    </dgm:pt>
    <dgm:pt modelId="{970AEB9F-681D-4F58-A574-2A5EC1AD7CE8}" type="pres">
      <dgm:prSet presAssocID="{BB165CD5-59B7-46C5-9DF4-5C4D1D956859}" presName="composite2" presStyleCnt="0"/>
      <dgm:spPr/>
    </dgm:pt>
    <dgm:pt modelId="{90FEAE52-1AF2-4E68-8DDE-40545E49BFF6}" type="pres">
      <dgm:prSet presAssocID="{BB165CD5-59B7-46C5-9DF4-5C4D1D956859}" presName="background2" presStyleLbl="node2" presStyleIdx="0" presStyleCnt="2"/>
      <dgm:spPr>
        <a:solidFill>
          <a:srgbClr val="39E73D"/>
        </a:solidFill>
      </dgm:spPr>
    </dgm:pt>
    <dgm:pt modelId="{57889920-EF54-41FA-96DB-EB2611B37BFA}" type="pres">
      <dgm:prSet presAssocID="{BB165CD5-59B7-46C5-9DF4-5C4D1D956859}" presName="text2" presStyleLbl="fgAcc2" presStyleIdx="0" presStyleCnt="2" custScaleX="190260">
        <dgm:presLayoutVars>
          <dgm:chPref val="3"/>
        </dgm:presLayoutVars>
      </dgm:prSet>
      <dgm:spPr/>
    </dgm:pt>
    <dgm:pt modelId="{E64F00D4-F541-400E-905B-13260232C958}" type="pres">
      <dgm:prSet presAssocID="{BB165CD5-59B7-46C5-9DF4-5C4D1D956859}" presName="hierChild3" presStyleCnt="0"/>
      <dgm:spPr/>
    </dgm:pt>
    <dgm:pt modelId="{EF270B40-7FC4-4C94-BCC6-C6748D8C0D25}" type="pres">
      <dgm:prSet presAssocID="{24D8B79B-7AB8-41C8-A6F6-949C25CFB11B}" presName="Name17" presStyleLbl="parChTrans1D3" presStyleIdx="0" presStyleCnt="3"/>
      <dgm:spPr/>
    </dgm:pt>
    <dgm:pt modelId="{EE42FA85-8CEB-40B6-A032-75FCED8D9F7B}" type="pres">
      <dgm:prSet presAssocID="{A8616CE0-AF40-403A-A525-180CD7DC9066}" presName="hierRoot3" presStyleCnt="0"/>
      <dgm:spPr/>
    </dgm:pt>
    <dgm:pt modelId="{3F9EE547-F974-4E74-A9A3-CD8F03F4348A}" type="pres">
      <dgm:prSet presAssocID="{A8616CE0-AF40-403A-A525-180CD7DC9066}" presName="composite3" presStyleCnt="0"/>
      <dgm:spPr/>
    </dgm:pt>
    <dgm:pt modelId="{0589019F-4B2C-403F-B3D9-FBC59EA3B7BA}" type="pres">
      <dgm:prSet presAssocID="{A8616CE0-AF40-403A-A525-180CD7DC9066}" presName="background3" presStyleLbl="node3" presStyleIdx="0" presStyleCnt="3"/>
      <dgm:spPr>
        <a:solidFill>
          <a:srgbClr val="00B0F0"/>
        </a:solidFill>
      </dgm:spPr>
    </dgm:pt>
    <dgm:pt modelId="{17A5383F-4E42-4D94-9EF7-998375453C39}" type="pres">
      <dgm:prSet presAssocID="{A8616CE0-AF40-403A-A525-180CD7DC9066}" presName="text3" presStyleLbl="fgAcc3" presStyleIdx="0" presStyleCnt="3" custScaleX="131701">
        <dgm:presLayoutVars>
          <dgm:chPref val="3"/>
        </dgm:presLayoutVars>
      </dgm:prSet>
      <dgm:spPr/>
    </dgm:pt>
    <dgm:pt modelId="{91ECD3D9-9305-4FD9-94F0-61488D93F257}" type="pres">
      <dgm:prSet presAssocID="{A8616CE0-AF40-403A-A525-180CD7DC9066}" presName="hierChild4" presStyleCnt="0"/>
      <dgm:spPr/>
    </dgm:pt>
    <dgm:pt modelId="{F795882A-02F1-4169-A0F0-4CF0F707B4C1}" type="pres">
      <dgm:prSet presAssocID="{66EA9C58-F084-4394-8667-16F35ECCCBE3}" presName="Name10" presStyleLbl="parChTrans1D2" presStyleIdx="1" presStyleCnt="2"/>
      <dgm:spPr/>
    </dgm:pt>
    <dgm:pt modelId="{A30C5026-C80F-4926-B2B8-5F981B69591D}" type="pres">
      <dgm:prSet presAssocID="{0DF35CD7-8F97-4FD0-82A1-4C957DBB8D5F}" presName="hierRoot2" presStyleCnt="0"/>
      <dgm:spPr/>
    </dgm:pt>
    <dgm:pt modelId="{41336C16-FB41-4D21-84D9-261E109429D7}" type="pres">
      <dgm:prSet presAssocID="{0DF35CD7-8F97-4FD0-82A1-4C957DBB8D5F}" presName="composite2" presStyleCnt="0"/>
      <dgm:spPr/>
    </dgm:pt>
    <dgm:pt modelId="{AC39DFB9-4A42-4D5C-B9D0-160B92C77D52}" type="pres">
      <dgm:prSet presAssocID="{0DF35CD7-8F97-4FD0-82A1-4C957DBB8D5F}" presName="background2" presStyleLbl="node2" presStyleIdx="1" presStyleCnt="2"/>
      <dgm:spPr>
        <a:solidFill>
          <a:srgbClr val="FFFF00"/>
        </a:solidFill>
      </dgm:spPr>
    </dgm:pt>
    <dgm:pt modelId="{158DA788-1913-4F4A-B7CD-F963266A9637}" type="pres">
      <dgm:prSet presAssocID="{0DF35CD7-8F97-4FD0-82A1-4C957DBB8D5F}" presName="text2" presStyleLbl="fgAcc2" presStyleIdx="1" presStyleCnt="2" custScaleX="125145" custLinFactNeighborX="-2196" custLinFactNeighborY="-1729">
        <dgm:presLayoutVars>
          <dgm:chPref val="3"/>
        </dgm:presLayoutVars>
      </dgm:prSet>
      <dgm:spPr/>
    </dgm:pt>
    <dgm:pt modelId="{FD718FE7-642A-4142-9DA0-8056A5D7F0B7}" type="pres">
      <dgm:prSet presAssocID="{0DF35CD7-8F97-4FD0-82A1-4C957DBB8D5F}" presName="hierChild3" presStyleCnt="0"/>
      <dgm:spPr/>
    </dgm:pt>
    <dgm:pt modelId="{A600A9C7-38D2-420F-861C-F27E2EB294AC}" type="pres">
      <dgm:prSet presAssocID="{DDA87CFC-FA28-4F80-88DC-BCFFBBF63C8E}" presName="Name17" presStyleLbl="parChTrans1D3" presStyleIdx="1" presStyleCnt="3"/>
      <dgm:spPr/>
    </dgm:pt>
    <dgm:pt modelId="{5B6462E8-C1B6-43DC-9605-7C7231E3C523}" type="pres">
      <dgm:prSet presAssocID="{2427CF92-9A3F-41D1-951A-F179F26B8761}" presName="hierRoot3" presStyleCnt="0"/>
      <dgm:spPr/>
    </dgm:pt>
    <dgm:pt modelId="{CBB2446F-B9CF-4D7F-BA8B-5FDB55D0D650}" type="pres">
      <dgm:prSet presAssocID="{2427CF92-9A3F-41D1-951A-F179F26B8761}" presName="composite3" presStyleCnt="0"/>
      <dgm:spPr/>
    </dgm:pt>
    <dgm:pt modelId="{B31E8C87-F631-49F9-AD5F-0129AE278D92}" type="pres">
      <dgm:prSet presAssocID="{2427CF92-9A3F-41D1-951A-F179F26B8761}" presName="background3" presStyleLbl="node3" presStyleIdx="1" presStyleCnt="3"/>
      <dgm:spPr>
        <a:solidFill>
          <a:srgbClr val="E763B8"/>
        </a:solidFill>
      </dgm:spPr>
    </dgm:pt>
    <dgm:pt modelId="{BF7C781F-12A9-4360-8569-61973D54E1B2}" type="pres">
      <dgm:prSet presAssocID="{2427CF92-9A3F-41D1-951A-F179F26B8761}" presName="text3" presStyleLbl="fgAcc3" presStyleIdx="1" presStyleCnt="3" custScaleX="117223">
        <dgm:presLayoutVars>
          <dgm:chPref val="3"/>
        </dgm:presLayoutVars>
      </dgm:prSet>
      <dgm:spPr/>
    </dgm:pt>
    <dgm:pt modelId="{4B09A127-9CD0-4F79-8D90-3DB6EABFEAB0}" type="pres">
      <dgm:prSet presAssocID="{2427CF92-9A3F-41D1-951A-F179F26B8761}" presName="hierChild4" presStyleCnt="0"/>
      <dgm:spPr/>
    </dgm:pt>
    <dgm:pt modelId="{86D36EE7-DFF5-4FA2-AEBC-9ACC3C5E58C6}" type="pres">
      <dgm:prSet presAssocID="{E9B8A4ED-7FA8-449C-BADF-1B969B4448E4}" presName="Name17" presStyleLbl="parChTrans1D3" presStyleIdx="2" presStyleCnt="3"/>
      <dgm:spPr/>
    </dgm:pt>
    <dgm:pt modelId="{2F9544CC-B17F-4162-9303-A9403CF5DACE}" type="pres">
      <dgm:prSet presAssocID="{05685D18-297C-41E2-9FDA-2DA55BF145ED}" presName="hierRoot3" presStyleCnt="0"/>
      <dgm:spPr/>
    </dgm:pt>
    <dgm:pt modelId="{90ED5D6B-04FF-4135-9EEB-934846BBF7B1}" type="pres">
      <dgm:prSet presAssocID="{05685D18-297C-41E2-9FDA-2DA55BF145ED}" presName="composite3" presStyleCnt="0"/>
      <dgm:spPr/>
    </dgm:pt>
    <dgm:pt modelId="{70634790-8CEE-4374-B3BA-BE84567D1E71}" type="pres">
      <dgm:prSet presAssocID="{05685D18-297C-41E2-9FDA-2DA55BF145ED}" presName="background3" presStyleLbl="node3" presStyleIdx="2" presStyleCnt="3"/>
      <dgm:spPr>
        <a:solidFill>
          <a:srgbClr val="FF0000"/>
        </a:solidFill>
      </dgm:spPr>
    </dgm:pt>
    <dgm:pt modelId="{59FEA4FC-75C0-4302-AFAF-8F52CC5462F3}" type="pres">
      <dgm:prSet presAssocID="{05685D18-297C-41E2-9FDA-2DA55BF145ED}" presName="text3" presStyleLbl="fgAcc3" presStyleIdx="2" presStyleCnt="3" custScaleX="140181">
        <dgm:presLayoutVars>
          <dgm:chPref val="3"/>
        </dgm:presLayoutVars>
      </dgm:prSet>
      <dgm:spPr/>
    </dgm:pt>
    <dgm:pt modelId="{6F707225-3DA8-4514-BC77-36CB6B2FA32D}" type="pres">
      <dgm:prSet presAssocID="{05685D18-297C-41E2-9FDA-2DA55BF145ED}" presName="hierChild4" presStyleCnt="0"/>
      <dgm:spPr/>
    </dgm:pt>
  </dgm:ptLst>
  <dgm:cxnLst>
    <dgm:cxn modelId="{C574241D-2BA7-43C5-9919-4CA1C153208D}" type="presOf" srcId="{EC5A57C4-9849-4C45-8C9F-1384F2509008}" destId="{57C0BA3B-73FD-4C63-B21E-1466F6AB0C3D}" srcOrd="0" destOrd="0" presId="urn:microsoft.com/office/officeart/2005/8/layout/hierarchy1"/>
    <dgm:cxn modelId="{94E3151E-9190-4B4C-99F9-C337DEB68F08}" type="presOf" srcId="{BB165CD5-59B7-46C5-9DF4-5C4D1D956859}" destId="{57889920-EF54-41FA-96DB-EB2611B37BFA}" srcOrd="0" destOrd="0" presId="urn:microsoft.com/office/officeart/2005/8/layout/hierarchy1"/>
    <dgm:cxn modelId="{1476371F-C0AA-414E-82FC-27FCA7111AB9}" type="presOf" srcId="{89C6037C-F9A7-4258-87FA-D0BDE4953F09}" destId="{35145118-30BE-4C3E-94A0-942722396C11}" srcOrd="0" destOrd="0" presId="urn:microsoft.com/office/officeart/2005/8/layout/hierarchy1"/>
    <dgm:cxn modelId="{B9FC2734-DA28-4876-A420-8DF7086CD6B3}" type="presOf" srcId="{DDA87CFC-FA28-4F80-88DC-BCFFBBF63C8E}" destId="{A600A9C7-38D2-420F-861C-F27E2EB294AC}" srcOrd="0" destOrd="0" presId="urn:microsoft.com/office/officeart/2005/8/layout/hierarchy1"/>
    <dgm:cxn modelId="{C10BD35F-5096-469E-85A2-327C69C28703}" type="presOf" srcId="{E9B8A4ED-7FA8-449C-BADF-1B969B4448E4}" destId="{86D36EE7-DFF5-4FA2-AEBC-9ACC3C5E58C6}" srcOrd="0" destOrd="0" presId="urn:microsoft.com/office/officeart/2005/8/layout/hierarchy1"/>
    <dgm:cxn modelId="{A518AD6E-93FA-43A3-8E8A-BB0F56EA48B9}" srcId="{EC5A57C4-9849-4C45-8C9F-1384F2509008}" destId="{96EA385D-2276-4DA8-AC5E-759AC1352758}" srcOrd="0" destOrd="0" parTransId="{ABFEFE73-8275-46FE-ABA4-77EF45889401}" sibTransId="{8246BAFA-E21B-4716-82A4-DD544E690CB1}"/>
    <dgm:cxn modelId="{6C13ED55-DA08-4C8D-8708-CF656E04B03E}" srcId="{0DF35CD7-8F97-4FD0-82A1-4C957DBB8D5F}" destId="{05685D18-297C-41E2-9FDA-2DA55BF145ED}" srcOrd="1" destOrd="0" parTransId="{E9B8A4ED-7FA8-449C-BADF-1B969B4448E4}" sibTransId="{902D77A9-D4FC-4E87-A21B-341841B81A19}"/>
    <dgm:cxn modelId="{10FC6C82-32CA-46F3-BBEB-9012AFC41D30}" type="presOf" srcId="{2427CF92-9A3F-41D1-951A-F179F26B8761}" destId="{BF7C781F-12A9-4360-8569-61973D54E1B2}" srcOrd="0" destOrd="0" presId="urn:microsoft.com/office/officeart/2005/8/layout/hierarchy1"/>
    <dgm:cxn modelId="{B49A9EA4-F2D9-4199-A9C2-99CC63B29A66}" type="presOf" srcId="{05685D18-297C-41E2-9FDA-2DA55BF145ED}" destId="{59FEA4FC-75C0-4302-AFAF-8F52CC5462F3}" srcOrd="0" destOrd="0" presId="urn:microsoft.com/office/officeart/2005/8/layout/hierarchy1"/>
    <dgm:cxn modelId="{B588D0A5-6FDA-4E2C-BECE-F153AC2B6E02}" type="presOf" srcId="{24D8B79B-7AB8-41C8-A6F6-949C25CFB11B}" destId="{EF270B40-7FC4-4C94-BCC6-C6748D8C0D25}" srcOrd="0" destOrd="0" presId="urn:microsoft.com/office/officeart/2005/8/layout/hierarchy1"/>
    <dgm:cxn modelId="{3C10A4B0-B05B-47DF-B869-735E1EF50D99}" srcId="{BB165CD5-59B7-46C5-9DF4-5C4D1D956859}" destId="{A8616CE0-AF40-403A-A525-180CD7DC9066}" srcOrd="0" destOrd="0" parTransId="{24D8B79B-7AB8-41C8-A6F6-949C25CFB11B}" sibTransId="{6071AF26-A51A-4B47-AAE3-814A52823435}"/>
    <dgm:cxn modelId="{AC23BFB1-39AC-415A-8B61-F78A58D69C03}" type="presOf" srcId="{0DF35CD7-8F97-4FD0-82A1-4C957DBB8D5F}" destId="{158DA788-1913-4F4A-B7CD-F963266A9637}" srcOrd="0" destOrd="0" presId="urn:microsoft.com/office/officeart/2005/8/layout/hierarchy1"/>
    <dgm:cxn modelId="{A1758ED1-E419-49CC-A801-30E9F7235991}" type="presOf" srcId="{A8616CE0-AF40-403A-A525-180CD7DC9066}" destId="{17A5383F-4E42-4D94-9EF7-998375453C39}" srcOrd="0" destOrd="0" presId="urn:microsoft.com/office/officeart/2005/8/layout/hierarchy1"/>
    <dgm:cxn modelId="{B69AD1DC-8794-4808-8735-D58EDFC8FE03}" type="presOf" srcId="{66EA9C58-F084-4394-8667-16F35ECCCBE3}" destId="{F795882A-02F1-4169-A0F0-4CF0F707B4C1}" srcOrd="0" destOrd="0" presId="urn:microsoft.com/office/officeart/2005/8/layout/hierarchy1"/>
    <dgm:cxn modelId="{9F78F5E0-9E1E-474C-AD05-D485A807C6EE}" srcId="{0DF35CD7-8F97-4FD0-82A1-4C957DBB8D5F}" destId="{2427CF92-9A3F-41D1-951A-F179F26B8761}" srcOrd="0" destOrd="0" parTransId="{DDA87CFC-FA28-4F80-88DC-BCFFBBF63C8E}" sibTransId="{AAFCB087-C4F6-464F-ABBE-8228A635BCD4}"/>
    <dgm:cxn modelId="{45901AE1-4CFD-4EB9-8071-0E6BA744FF89}" type="presOf" srcId="{96EA385D-2276-4DA8-AC5E-759AC1352758}" destId="{C012BD50-BABC-4993-AFFF-7C55C49A3769}" srcOrd="0" destOrd="0" presId="urn:microsoft.com/office/officeart/2005/8/layout/hierarchy1"/>
    <dgm:cxn modelId="{DE1495F8-1483-4983-BF89-AE2C17017B3B}" srcId="{96EA385D-2276-4DA8-AC5E-759AC1352758}" destId="{0DF35CD7-8F97-4FD0-82A1-4C957DBB8D5F}" srcOrd="1" destOrd="0" parTransId="{66EA9C58-F084-4394-8667-16F35ECCCBE3}" sibTransId="{46BC62B1-B037-4D3B-B5E8-B144B8041637}"/>
    <dgm:cxn modelId="{BAAF08FC-F53B-4D4A-AFEE-9391F4150398}" srcId="{96EA385D-2276-4DA8-AC5E-759AC1352758}" destId="{BB165CD5-59B7-46C5-9DF4-5C4D1D956859}" srcOrd="0" destOrd="0" parTransId="{89C6037C-F9A7-4258-87FA-D0BDE4953F09}" sibTransId="{ECD3FEDB-8BD1-4EE2-B9E1-68E5AC39DC74}"/>
    <dgm:cxn modelId="{FA10E5B6-97CB-46A1-BE70-9F1C559D7C89}" type="presParOf" srcId="{57C0BA3B-73FD-4C63-B21E-1466F6AB0C3D}" destId="{79553DF3-71C5-4E16-90F7-B1CA92D6A03C}" srcOrd="0" destOrd="0" presId="urn:microsoft.com/office/officeart/2005/8/layout/hierarchy1"/>
    <dgm:cxn modelId="{25390B8F-1F2A-4189-A462-8C39E264A67E}" type="presParOf" srcId="{79553DF3-71C5-4E16-90F7-B1CA92D6A03C}" destId="{4E916A20-8DBE-4166-82F7-7AE62CFD7901}" srcOrd="0" destOrd="0" presId="urn:microsoft.com/office/officeart/2005/8/layout/hierarchy1"/>
    <dgm:cxn modelId="{1331AD8D-7A29-4590-A72D-EEA8C0FAF646}" type="presParOf" srcId="{4E916A20-8DBE-4166-82F7-7AE62CFD7901}" destId="{7C67EAC3-1E1F-40DC-BDD3-B3843DCF2DD7}" srcOrd="0" destOrd="0" presId="urn:microsoft.com/office/officeart/2005/8/layout/hierarchy1"/>
    <dgm:cxn modelId="{047ADE0E-D0A9-4D36-B3C7-73B8127B670B}" type="presParOf" srcId="{4E916A20-8DBE-4166-82F7-7AE62CFD7901}" destId="{C012BD50-BABC-4993-AFFF-7C55C49A3769}" srcOrd="1" destOrd="0" presId="urn:microsoft.com/office/officeart/2005/8/layout/hierarchy1"/>
    <dgm:cxn modelId="{7D41B382-21EF-4E96-9CC2-0A3DEB126B5B}" type="presParOf" srcId="{79553DF3-71C5-4E16-90F7-B1CA92D6A03C}" destId="{705EB417-025A-4B1B-A3D7-2FF0CF0E8DEC}" srcOrd="1" destOrd="0" presId="urn:microsoft.com/office/officeart/2005/8/layout/hierarchy1"/>
    <dgm:cxn modelId="{598C507B-42F6-4587-A160-C44F7E90B03F}" type="presParOf" srcId="{705EB417-025A-4B1B-A3D7-2FF0CF0E8DEC}" destId="{35145118-30BE-4C3E-94A0-942722396C11}" srcOrd="0" destOrd="0" presId="urn:microsoft.com/office/officeart/2005/8/layout/hierarchy1"/>
    <dgm:cxn modelId="{355369BC-7506-4124-BFA6-CF44586DBA61}" type="presParOf" srcId="{705EB417-025A-4B1B-A3D7-2FF0CF0E8DEC}" destId="{5262AD48-C1B6-4A89-B013-5CF4B8B9B4CA}" srcOrd="1" destOrd="0" presId="urn:microsoft.com/office/officeart/2005/8/layout/hierarchy1"/>
    <dgm:cxn modelId="{60FD5C4A-BF00-468A-8D38-6B88F996E5F5}" type="presParOf" srcId="{5262AD48-C1B6-4A89-B013-5CF4B8B9B4CA}" destId="{970AEB9F-681D-4F58-A574-2A5EC1AD7CE8}" srcOrd="0" destOrd="0" presId="urn:microsoft.com/office/officeart/2005/8/layout/hierarchy1"/>
    <dgm:cxn modelId="{9C393A61-6738-4574-99AF-775EFB8C65E1}" type="presParOf" srcId="{970AEB9F-681D-4F58-A574-2A5EC1AD7CE8}" destId="{90FEAE52-1AF2-4E68-8DDE-40545E49BFF6}" srcOrd="0" destOrd="0" presId="urn:microsoft.com/office/officeart/2005/8/layout/hierarchy1"/>
    <dgm:cxn modelId="{E920B171-A46A-41B2-8889-6EF6126F1821}" type="presParOf" srcId="{970AEB9F-681D-4F58-A574-2A5EC1AD7CE8}" destId="{57889920-EF54-41FA-96DB-EB2611B37BFA}" srcOrd="1" destOrd="0" presId="urn:microsoft.com/office/officeart/2005/8/layout/hierarchy1"/>
    <dgm:cxn modelId="{F95FBEDC-C224-451A-9837-B42A9DAFAA2F}" type="presParOf" srcId="{5262AD48-C1B6-4A89-B013-5CF4B8B9B4CA}" destId="{E64F00D4-F541-400E-905B-13260232C958}" srcOrd="1" destOrd="0" presId="urn:microsoft.com/office/officeart/2005/8/layout/hierarchy1"/>
    <dgm:cxn modelId="{211FDEAA-A488-4125-8E9E-0311D8B3005E}" type="presParOf" srcId="{E64F00D4-F541-400E-905B-13260232C958}" destId="{EF270B40-7FC4-4C94-BCC6-C6748D8C0D25}" srcOrd="0" destOrd="0" presId="urn:microsoft.com/office/officeart/2005/8/layout/hierarchy1"/>
    <dgm:cxn modelId="{ADBD0CD5-30A1-43E7-912C-2F2C712316E7}" type="presParOf" srcId="{E64F00D4-F541-400E-905B-13260232C958}" destId="{EE42FA85-8CEB-40B6-A032-75FCED8D9F7B}" srcOrd="1" destOrd="0" presId="urn:microsoft.com/office/officeart/2005/8/layout/hierarchy1"/>
    <dgm:cxn modelId="{5D598D3E-C4C1-45B7-86D5-406FBFDF7BE7}" type="presParOf" srcId="{EE42FA85-8CEB-40B6-A032-75FCED8D9F7B}" destId="{3F9EE547-F974-4E74-A9A3-CD8F03F4348A}" srcOrd="0" destOrd="0" presId="urn:microsoft.com/office/officeart/2005/8/layout/hierarchy1"/>
    <dgm:cxn modelId="{87ADFA55-24BB-4D10-9C6D-0E32E23025F6}" type="presParOf" srcId="{3F9EE547-F974-4E74-A9A3-CD8F03F4348A}" destId="{0589019F-4B2C-403F-B3D9-FBC59EA3B7BA}" srcOrd="0" destOrd="0" presId="urn:microsoft.com/office/officeart/2005/8/layout/hierarchy1"/>
    <dgm:cxn modelId="{718CB7AC-AA5C-4A93-90E4-9D19C2924133}" type="presParOf" srcId="{3F9EE547-F974-4E74-A9A3-CD8F03F4348A}" destId="{17A5383F-4E42-4D94-9EF7-998375453C39}" srcOrd="1" destOrd="0" presId="urn:microsoft.com/office/officeart/2005/8/layout/hierarchy1"/>
    <dgm:cxn modelId="{1DE2A4ED-95F9-4456-99AC-86D1F3F4EAF5}" type="presParOf" srcId="{EE42FA85-8CEB-40B6-A032-75FCED8D9F7B}" destId="{91ECD3D9-9305-4FD9-94F0-61488D93F257}" srcOrd="1" destOrd="0" presId="urn:microsoft.com/office/officeart/2005/8/layout/hierarchy1"/>
    <dgm:cxn modelId="{3F7D2BD5-5D34-431A-B222-A228E4A7B9D3}" type="presParOf" srcId="{705EB417-025A-4B1B-A3D7-2FF0CF0E8DEC}" destId="{F795882A-02F1-4169-A0F0-4CF0F707B4C1}" srcOrd="2" destOrd="0" presId="urn:microsoft.com/office/officeart/2005/8/layout/hierarchy1"/>
    <dgm:cxn modelId="{C0D0CE0B-F195-4852-8FF0-4FC6580B0CE6}" type="presParOf" srcId="{705EB417-025A-4B1B-A3D7-2FF0CF0E8DEC}" destId="{A30C5026-C80F-4926-B2B8-5F981B69591D}" srcOrd="3" destOrd="0" presId="urn:microsoft.com/office/officeart/2005/8/layout/hierarchy1"/>
    <dgm:cxn modelId="{D73641A3-6B2D-426E-98F5-24FB7588675C}" type="presParOf" srcId="{A30C5026-C80F-4926-B2B8-5F981B69591D}" destId="{41336C16-FB41-4D21-84D9-261E109429D7}" srcOrd="0" destOrd="0" presId="urn:microsoft.com/office/officeart/2005/8/layout/hierarchy1"/>
    <dgm:cxn modelId="{4A964FB3-ED76-44B6-87F5-1F0E858BBEDF}" type="presParOf" srcId="{41336C16-FB41-4D21-84D9-261E109429D7}" destId="{AC39DFB9-4A42-4D5C-B9D0-160B92C77D52}" srcOrd="0" destOrd="0" presId="urn:microsoft.com/office/officeart/2005/8/layout/hierarchy1"/>
    <dgm:cxn modelId="{1FF00044-0C25-4A02-AF4C-14D7F8BB6E1E}" type="presParOf" srcId="{41336C16-FB41-4D21-84D9-261E109429D7}" destId="{158DA788-1913-4F4A-B7CD-F963266A9637}" srcOrd="1" destOrd="0" presId="urn:microsoft.com/office/officeart/2005/8/layout/hierarchy1"/>
    <dgm:cxn modelId="{8DD225BB-9469-4576-9116-6C16A74DEC4B}" type="presParOf" srcId="{A30C5026-C80F-4926-B2B8-5F981B69591D}" destId="{FD718FE7-642A-4142-9DA0-8056A5D7F0B7}" srcOrd="1" destOrd="0" presId="urn:microsoft.com/office/officeart/2005/8/layout/hierarchy1"/>
    <dgm:cxn modelId="{4306DE9F-B833-4DA7-A883-D2838327D8A3}" type="presParOf" srcId="{FD718FE7-642A-4142-9DA0-8056A5D7F0B7}" destId="{A600A9C7-38D2-420F-861C-F27E2EB294AC}" srcOrd="0" destOrd="0" presId="urn:microsoft.com/office/officeart/2005/8/layout/hierarchy1"/>
    <dgm:cxn modelId="{2832A901-7539-4FD5-BEB0-FE04A19C27E7}" type="presParOf" srcId="{FD718FE7-642A-4142-9DA0-8056A5D7F0B7}" destId="{5B6462E8-C1B6-43DC-9605-7C7231E3C523}" srcOrd="1" destOrd="0" presId="urn:microsoft.com/office/officeart/2005/8/layout/hierarchy1"/>
    <dgm:cxn modelId="{52AE5215-BD09-49A0-89B9-1D0704FC6590}" type="presParOf" srcId="{5B6462E8-C1B6-43DC-9605-7C7231E3C523}" destId="{CBB2446F-B9CF-4D7F-BA8B-5FDB55D0D650}" srcOrd="0" destOrd="0" presId="urn:microsoft.com/office/officeart/2005/8/layout/hierarchy1"/>
    <dgm:cxn modelId="{587C5970-2CF3-4E29-9E20-69B709851488}" type="presParOf" srcId="{CBB2446F-B9CF-4D7F-BA8B-5FDB55D0D650}" destId="{B31E8C87-F631-49F9-AD5F-0129AE278D92}" srcOrd="0" destOrd="0" presId="urn:microsoft.com/office/officeart/2005/8/layout/hierarchy1"/>
    <dgm:cxn modelId="{6393701E-8159-4768-BFBE-43E67D8712A6}" type="presParOf" srcId="{CBB2446F-B9CF-4D7F-BA8B-5FDB55D0D650}" destId="{BF7C781F-12A9-4360-8569-61973D54E1B2}" srcOrd="1" destOrd="0" presId="urn:microsoft.com/office/officeart/2005/8/layout/hierarchy1"/>
    <dgm:cxn modelId="{FE183985-4AEC-4F8D-8D3C-A7F27FFFF8D6}" type="presParOf" srcId="{5B6462E8-C1B6-43DC-9605-7C7231E3C523}" destId="{4B09A127-9CD0-4F79-8D90-3DB6EABFEAB0}" srcOrd="1" destOrd="0" presId="urn:microsoft.com/office/officeart/2005/8/layout/hierarchy1"/>
    <dgm:cxn modelId="{825B2D46-B005-4320-9EAC-91DAF9DA9300}" type="presParOf" srcId="{FD718FE7-642A-4142-9DA0-8056A5D7F0B7}" destId="{86D36EE7-DFF5-4FA2-AEBC-9ACC3C5E58C6}" srcOrd="2" destOrd="0" presId="urn:microsoft.com/office/officeart/2005/8/layout/hierarchy1"/>
    <dgm:cxn modelId="{44CBBCDA-13F8-4EA5-BD50-7AE89183A5C7}" type="presParOf" srcId="{FD718FE7-642A-4142-9DA0-8056A5D7F0B7}" destId="{2F9544CC-B17F-4162-9303-A9403CF5DACE}" srcOrd="3" destOrd="0" presId="urn:microsoft.com/office/officeart/2005/8/layout/hierarchy1"/>
    <dgm:cxn modelId="{09FC1072-1AC8-41E5-88C3-730DA1BD82F0}" type="presParOf" srcId="{2F9544CC-B17F-4162-9303-A9403CF5DACE}" destId="{90ED5D6B-04FF-4135-9EEB-934846BBF7B1}" srcOrd="0" destOrd="0" presId="urn:microsoft.com/office/officeart/2005/8/layout/hierarchy1"/>
    <dgm:cxn modelId="{357D04A4-FF68-41D0-96FD-D90DB2FA0EA8}" type="presParOf" srcId="{90ED5D6B-04FF-4135-9EEB-934846BBF7B1}" destId="{70634790-8CEE-4374-B3BA-BE84567D1E71}" srcOrd="0" destOrd="0" presId="urn:microsoft.com/office/officeart/2005/8/layout/hierarchy1"/>
    <dgm:cxn modelId="{1196F254-BD3E-4A7B-AAC0-AF26F9C04AC0}" type="presParOf" srcId="{90ED5D6B-04FF-4135-9EEB-934846BBF7B1}" destId="{59FEA4FC-75C0-4302-AFAF-8F52CC5462F3}" srcOrd="1" destOrd="0" presId="urn:microsoft.com/office/officeart/2005/8/layout/hierarchy1"/>
    <dgm:cxn modelId="{6FC413C4-D2DB-4321-A3C4-4256B80B2842}" type="presParOf" srcId="{2F9544CC-B17F-4162-9303-A9403CF5DACE}" destId="{6F707225-3DA8-4514-BC77-36CB6B2FA3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B7236-66C3-4716-9E5E-6BFCD0A42ACF}">
      <dsp:nvSpPr>
        <dsp:cNvPr id="0" name=""/>
        <dsp:cNvSpPr/>
      </dsp:nvSpPr>
      <dsp:spPr>
        <a:xfrm>
          <a:off x="0" y="76203"/>
          <a:ext cx="6908800" cy="1829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solidFill>
                <a:schemeClr val="tx1"/>
              </a:solidFill>
              <a:latin typeface="Century" panose="02040604050505020304" pitchFamily="18" charset="0"/>
            </a:rPr>
            <a:t>Laureato in giurisprudenza e poliglotta si rese conto fin da subito dei meccanismi che gestivano questo enorme flusso di persone dall’Italia e dall’Europa verso l’America..</a:t>
          </a:r>
          <a:r>
            <a:rPr lang="it-IT" sz="2000" b="0" kern="1200" dirty="0">
              <a:solidFill>
                <a:srgbClr val="FF0000"/>
              </a:solidFill>
              <a:latin typeface="Century" panose="02040604050505020304" pitchFamily="18" charset="0"/>
            </a:rPr>
            <a:t> </a:t>
          </a:r>
        </a:p>
      </dsp:txBody>
      <dsp:txXfrm>
        <a:off x="0" y="76203"/>
        <a:ext cx="4847132" cy="1829742"/>
      </dsp:txXfrm>
    </dsp:sp>
    <dsp:sp modelId="{DD5DACD9-010E-408A-9C8A-3893EE9EADD1}">
      <dsp:nvSpPr>
        <dsp:cNvPr id="0" name=""/>
        <dsp:cNvSpPr/>
      </dsp:nvSpPr>
      <dsp:spPr>
        <a:xfrm>
          <a:off x="609599" y="2228463"/>
          <a:ext cx="6908800" cy="227724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Century" panose="02040604050505020304" pitchFamily="18" charset="0"/>
            </a:rPr>
            <a:t>In America ritrovò molti suoi conterranei che si erano trasferiti a Boston, Milford ecc. che cercavano di riprodurre non solo lo stesso tessuto lasciato nei luoghi di origine ma anche la identica rete politica così Mucci cominciò a farsi un nome anche in America.</a:t>
          </a:r>
        </a:p>
      </dsp:txBody>
      <dsp:txXfrm>
        <a:off x="609599" y="2228463"/>
        <a:ext cx="4986035" cy="2277248"/>
      </dsp:txXfrm>
    </dsp:sp>
    <dsp:sp modelId="{51DA3FDB-6B07-4D4F-B5DC-D38065A59A6F}">
      <dsp:nvSpPr>
        <dsp:cNvPr id="0" name=""/>
        <dsp:cNvSpPr/>
      </dsp:nvSpPr>
      <dsp:spPr>
        <a:xfrm>
          <a:off x="1219199" y="4844915"/>
          <a:ext cx="6908800" cy="175826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  <a:latin typeface="Century" panose="02040604050505020304" pitchFamily="18" charset="0"/>
            </a:rPr>
            <a:t>Dal 1923 cominciò il suo declino personale e politico. Prima il carcere, poi il confino e infine l’isolamento. Muore nel 1946 nella sua San Severo.</a:t>
          </a:r>
        </a:p>
      </dsp:txBody>
      <dsp:txXfrm>
        <a:off x="1219199" y="4844915"/>
        <a:ext cx="4986035" cy="1758266"/>
      </dsp:txXfrm>
    </dsp:sp>
    <dsp:sp modelId="{4F88BBB3-2894-465F-9E79-B46E46681F5A}">
      <dsp:nvSpPr>
        <dsp:cNvPr id="0" name=""/>
        <dsp:cNvSpPr/>
      </dsp:nvSpPr>
      <dsp:spPr>
        <a:xfrm>
          <a:off x="5595635" y="1532024"/>
          <a:ext cx="1313164" cy="131316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5595635" y="1532024"/>
        <a:ext cx="1313164" cy="1313164"/>
      </dsp:txXfrm>
    </dsp:sp>
    <dsp:sp modelId="{DD92DF79-3A83-4F96-B6EF-7D67772B9152}">
      <dsp:nvSpPr>
        <dsp:cNvPr id="0" name=""/>
        <dsp:cNvSpPr/>
      </dsp:nvSpPr>
      <dsp:spPr>
        <a:xfrm>
          <a:off x="6205235" y="3875517"/>
          <a:ext cx="1313164" cy="131316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205235" y="3875517"/>
        <a:ext cx="1313164" cy="1313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36EE7-DFF5-4FA2-AEBC-9ACC3C5E58C6}">
      <dsp:nvSpPr>
        <dsp:cNvPr id="0" name=""/>
        <dsp:cNvSpPr/>
      </dsp:nvSpPr>
      <dsp:spPr>
        <a:xfrm>
          <a:off x="8091227" y="4068818"/>
          <a:ext cx="1813442" cy="76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435"/>
              </a:lnTo>
              <a:lnTo>
                <a:pt x="1813442" y="527435"/>
              </a:lnTo>
              <a:lnTo>
                <a:pt x="1813442" y="761026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600A9C7-38D2-420F-861C-F27E2EB294AC}">
      <dsp:nvSpPr>
        <dsp:cNvPr id="0" name=""/>
        <dsp:cNvSpPr/>
      </dsp:nvSpPr>
      <dsp:spPr>
        <a:xfrm>
          <a:off x="6099084" y="4068818"/>
          <a:ext cx="1992142" cy="761026"/>
        </a:xfrm>
        <a:custGeom>
          <a:avLst/>
          <a:gdLst/>
          <a:ahLst/>
          <a:cxnLst/>
          <a:rect l="0" t="0" r="0" b="0"/>
          <a:pathLst>
            <a:path>
              <a:moveTo>
                <a:pt x="1992142" y="0"/>
              </a:moveTo>
              <a:lnTo>
                <a:pt x="1992142" y="527435"/>
              </a:lnTo>
              <a:lnTo>
                <a:pt x="0" y="527435"/>
              </a:lnTo>
              <a:lnTo>
                <a:pt x="0" y="761026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795882A-02F1-4169-A0F0-4CF0F707B4C1}">
      <dsp:nvSpPr>
        <dsp:cNvPr id="0" name=""/>
        <dsp:cNvSpPr/>
      </dsp:nvSpPr>
      <dsp:spPr>
        <a:xfrm>
          <a:off x="4863034" y="1761994"/>
          <a:ext cx="3228193" cy="70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067"/>
              </a:lnTo>
              <a:lnTo>
                <a:pt x="3228193" y="472067"/>
              </a:lnTo>
              <a:lnTo>
                <a:pt x="3228193" y="705658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F270B40-7FC4-4C94-BCC6-C6748D8C0D25}">
      <dsp:nvSpPr>
        <dsp:cNvPr id="0" name=""/>
        <dsp:cNvSpPr/>
      </dsp:nvSpPr>
      <dsp:spPr>
        <a:xfrm>
          <a:off x="2354692" y="4096502"/>
          <a:ext cx="91440" cy="733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3342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5145118-30BE-4C3E-94A0-942722396C11}">
      <dsp:nvSpPr>
        <dsp:cNvPr id="0" name=""/>
        <dsp:cNvSpPr/>
      </dsp:nvSpPr>
      <dsp:spPr>
        <a:xfrm>
          <a:off x="2400412" y="1761994"/>
          <a:ext cx="2462621" cy="733342"/>
        </a:xfrm>
        <a:custGeom>
          <a:avLst/>
          <a:gdLst/>
          <a:ahLst/>
          <a:cxnLst/>
          <a:rect l="0" t="0" r="0" b="0"/>
          <a:pathLst>
            <a:path>
              <a:moveTo>
                <a:pt x="2462621" y="0"/>
              </a:moveTo>
              <a:lnTo>
                <a:pt x="2462621" y="499751"/>
              </a:lnTo>
              <a:lnTo>
                <a:pt x="0" y="499751"/>
              </a:lnTo>
              <a:lnTo>
                <a:pt x="0" y="733342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C67EAC3-1E1F-40DC-BDD3-B3843DCF2DD7}">
      <dsp:nvSpPr>
        <dsp:cNvPr id="0" name=""/>
        <dsp:cNvSpPr/>
      </dsp:nvSpPr>
      <dsp:spPr>
        <a:xfrm>
          <a:off x="2722616" y="160829"/>
          <a:ext cx="4280835" cy="1601165"/>
        </a:xfrm>
        <a:prstGeom prst="roundRect">
          <a:avLst>
            <a:gd name="adj" fmla="val 10000"/>
          </a:avLst>
        </a:prstGeom>
        <a:solidFill>
          <a:srgbClr val="FF66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2BD50-BABC-4993-AFFF-7C55C49A3769}">
      <dsp:nvSpPr>
        <dsp:cNvPr id="0" name=""/>
        <dsp:cNvSpPr/>
      </dsp:nvSpPr>
      <dsp:spPr>
        <a:xfrm>
          <a:off x="3002785" y="426989"/>
          <a:ext cx="4280835" cy="1601165"/>
        </a:xfrm>
        <a:prstGeom prst="roundRect">
          <a:avLst>
            <a:gd name="adj" fmla="val 10000"/>
          </a:avLst>
        </a:prstGeom>
        <a:solidFill>
          <a:schemeClr val="bg1">
            <a:alpha val="89804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latin typeface="Algerian" panose="04020705040A02060702" pitchFamily="82" charset="0"/>
            </a:rPr>
            <a:t>LA VITA POLITICA </a:t>
          </a:r>
        </a:p>
      </dsp:txBody>
      <dsp:txXfrm>
        <a:off x="3049682" y="473886"/>
        <a:ext cx="4187041" cy="1507371"/>
      </dsp:txXfrm>
    </dsp:sp>
    <dsp:sp modelId="{90FEAE52-1AF2-4E68-8DDE-40545E49BFF6}">
      <dsp:nvSpPr>
        <dsp:cNvPr id="0" name=""/>
        <dsp:cNvSpPr/>
      </dsp:nvSpPr>
      <dsp:spPr>
        <a:xfrm>
          <a:off x="1689" y="2495336"/>
          <a:ext cx="4797444" cy="1601165"/>
        </a:xfrm>
        <a:prstGeom prst="roundRect">
          <a:avLst>
            <a:gd name="adj" fmla="val 10000"/>
          </a:avLst>
        </a:prstGeom>
        <a:solidFill>
          <a:srgbClr val="39E73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89920-EF54-41FA-96DB-EB2611B37BFA}">
      <dsp:nvSpPr>
        <dsp:cNvPr id="0" name=""/>
        <dsp:cNvSpPr/>
      </dsp:nvSpPr>
      <dsp:spPr>
        <a:xfrm>
          <a:off x="281858" y="2761497"/>
          <a:ext cx="4797444" cy="160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Century" panose="02040604050505020304" pitchFamily="18" charset="0"/>
            </a:rPr>
            <a:t>Nel 1895 irrompe sulla scena politica della Capitanata.</a:t>
          </a:r>
        </a:p>
      </dsp:txBody>
      <dsp:txXfrm>
        <a:off x="328755" y="2808394"/>
        <a:ext cx="4703650" cy="1507371"/>
      </dsp:txXfrm>
    </dsp:sp>
    <dsp:sp modelId="{0589019F-4B2C-403F-B3D9-FBC59EA3B7BA}">
      <dsp:nvSpPr>
        <dsp:cNvPr id="0" name=""/>
        <dsp:cNvSpPr/>
      </dsp:nvSpPr>
      <dsp:spPr>
        <a:xfrm>
          <a:off x="739978" y="4829844"/>
          <a:ext cx="3320867" cy="160116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5383F-4E42-4D94-9EF7-998375453C39}">
      <dsp:nvSpPr>
        <dsp:cNvPr id="0" name=""/>
        <dsp:cNvSpPr/>
      </dsp:nvSpPr>
      <dsp:spPr>
        <a:xfrm>
          <a:off x="1020147" y="5096005"/>
          <a:ext cx="3320867" cy="160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Century" panose="02040604050505020304" pitchFamily="18" charset="0"/>
            </a:rPr>
            <a:t>Riesce a farsi approvare una mozione per eleminare il «duello» forma legale di risoluzione delle offese.</a:t>
          </a:r>
        </a:p>
      </dsp:txBody>
      <dsp:txXfrm>
        <a:off x="1067044" y="5142902"/>
        <a:ext cx="3227073" cy="1507371"/>
      </dsp:txXfrm>
    </dsp:sp>
    <dsp:sp modelId="{AC39DFB9-4A42-4D5C-B9D0-160B92C77D52}">
      <dsp:nvSpPr>
        <dsp:cNvPr id="0" name=""/>
        <dsp:cNvSpPr/>
      </dsp:nvSpPr>
      <dsp:spPr>
        <a:xfrm>
          <a:off x="6513449" y="2467652"/>
          <a:ext cx="3155556" cy="1601165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DA788-1913-4F4A-B7CD-F963266A9637}">
      <dsp:nvSpPr>
        <dsp:cNvPr id="0" name=""/>
        <dsp:cNvSpPr/>
      </dsp:nvSpPr>
      <dsp:spPr>
        <a:xfrm>
          <a:off x="6793618" y="2733813"/>
          <a:ext cx="3155556" cy="160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Century" panose="02040604050505020304" pitchFamily="18" charset="0"/>
            </a:rPr>
            <a:t>Raffaele Iacovino lo definirà uomo intellettualmente onesto</a:t>
          </a:r>
          <a:r>
            <a:rPr lang="it-IT" sz="1600" kern="1200" dirty="0"/>
            <a:t>.</a:t>
          </a:r>
        </a:p>
      </dsp:txBody>
      <dsp:txXfrm>
        <a:off x="6840515" y="2780710"/>
        <a:ext cx="3061762" cy="1507371"/>
      </dsp:txXfrm>
    </dsp:sp>
    <dsp:sp modelId="{B31E8C87-F631-49F9-AD5F-0129AE278D92}">
      <dsp:nvSpPr>
        <dsp:cNvPr id="0" name=""/>
        <dsp:cNvSpPr/>
      </dsp:nvSpPr>
      <dsp:spPr>
        <a:xfrm>
          <a:off x="4621183" y="4829844"/>
          <a:ext cx="2955801" cy="1601165"/>
        </a:xfrm>
        <a:prstGeom prst="roundRect">
          <a:avLst>
            <a:gd name="adj" fmla="val 10000"/>
          </a:avLst>
        </a:prstGeom>
        <a:solidFill>
          <a:srgbClr val="E763B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C781F-12A9-4360-8569-61973D54E1B2}">
      <dsp:nvSpPr>
        <dsp:cNvPr id="0" name=""/>
        <dsp:cNvSpPr/>
      </dsp:nvSpPr>
      <dsp:spPr>
        <a:xfrm>
          <a:off x="4901352" y="5096005"/>
          <a:ext cx="2955801" cy="160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Century" panose="02040604050505020304" pitchFamily="18" charset="0"/>
            </a:rPr>
            <a:t>Mucci nel 1914 terrà un memorabile comizio in Piazza Castello nel corso della manifestazione contro la guerra. </a:t>
          </a:r>
        </a:p>
      </dsp:txBody>
      <dsp:txXfrm>
        <a:off x="4948249" y="5142902"/>
        <a:ext cx="2862007" cy="1507371"/>
      </dsp:txXfrm>
    </dsp:sp>
    <dsp:sp modelId="{70634790-8CEE-4374-B3BA-BE84567D1E71}">
      <dsp:nvSpPr>
        <dsp:cNvPr id="0" name=""/>
        <dsp:cNvSpPr/>
      </dsp:nvSpPr>
      <dsp:spPr>
        <a:xfrm>
          <a:off x="8137323" y="4829844"/>
          <a:ext cx="3534692" cy="1601165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EA4FC-75C0-4302-AFAF-8F52CC5462F3}">
      <dsp:nvSpPr>
        <dsp:cNvPr id="0" name=""/>
        <dsp:cNvSpPr/>
      </dsp:nvSpPr>
      <dsp:spPr>
        <a:xfrm>
          <a:off x="8417492" y="5096005"/>
          <a:ext cx="3534692" cy="160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Century" panose="02040604050505020304" pitchFamily="18" charset="0"/>
            </a:rPr>
            <a:t>I giornali dell’epoca definiranno Mucci un cavaliere solitario che si batteva contro l’orrore della guerra e delle sue atrocità, in una Capitanata inneggiate alla guerra santa.</a:t>
          </a:r>
        </a:p>
      </dsp:txBody>
      <dsp:txXfrm>
        <a:off x="8464389" y="5142902"/>
        <a:ext cx="3440898" cy="1507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AAC77-F5A2-442A-AE5C-4E4345A5324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0F0F3-F33E-4453-AACD-E9D07FF70A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34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05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85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7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37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0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4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1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2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7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77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8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25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80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74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0C8CFF-A2E4-407F-8F0C-78F2FEFCA808}" type="datetimeFigureOut">
              <a:rPr lang="it-IT" smtClean="0"/>
              <a:pPr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2EC45-A4D9-4758-B663-FEB498B46C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21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57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D6461-06EB-48F9-97A4-2D05F8D67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581" y="2490257"/>
            <a:ext cx="6815669" cy="1205444"/>
          </a:xfrm>
        </p:spPr>
        <p:txBody>
          <a:bodyPr/>
          <a:lstStyle/>
          <a:p>
            <a:r>
              <a:rPr lang="it-IT" dirty="0"/>
              <a:t>LEONE MUCCI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33AFE0-5C0D-424F-9CDA-75DB8BFE58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4325" y="839744"/>
            <a:ext cx="4076700" cy="51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4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49E6D5-7B9E-461A-A3D4-FA41C69E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426" y="682623"/>
            <a:ext cx="3457574" cy="599018"/>
          </a:xfrm>
          <a:solidFill>
            <a:srgbClr val="B7C9F5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>
                <a:latin typeface="Algerian" panose="04020705040A02060702" pitchFamily="82" charset="0"/>
              </a:rPr>
              <a:t>LA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112AE-6598-4F42-ACE7-0EFEAC34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6" y="1362075"/>
            <a:ext cx="10496550" cy="4813302"/>
          </a:xfrm>
          <a:solidFill>
            <a:srgbClr val="B7C9F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>
                <a:solidFill>
                  <a:srgbClr val="FF0000"/>
                </a:solidFill>
                <a:latin typeface="Century" panose="02040604050505020304" pitchFamily="18" charset="0"/>
              </a:rPr>
              <a:t>LEONE MUCCI</a:t>
            </a:r>
            <a:r>
              <a:rPr lang="it-IT" sz="3200" dirty="0">
                <a:latin typeface="Century" panose="02040604050505020304" pitchFamily="18" charset="0"/>
              </a:rPr>
              <a:t>, viaggiò molto nella sua vita, tra il 1908 e il 1913 visse a </a:t>
            </a:r>
            <a:r>
              <a:rPr lang="it-IT" sz="3200" b="1" dirty="0">
                <a:solidFill>
                  <a:srgbClr val="FF0000"/>
                </a:solidFill>
                <a:latin typeface="Century" panose="02040604050505020304" pitchFamily="18" charset="0"/>
              </a:rPr>
              <a:t>Boston</a:t>
            </a:r>
            <a:r>
              <a:rPr lang="it-IT" sz="3200" dirty="0">
                <a:latin typeface="Century" panose="02040604050505020304" pitchFamily="18" charset="0"/>
              </a:rPr>
              <a:t>, muovendosi in tutto il New England, da New York al Maine. L’attività di avvocato nel foro del capoluogo della contea di Suffolk, e quella di attivista e propagandista politico lo portò a prendere parte ad alcune delle pagine più significative dell’esperienza degli italiani emigrati in quegli anni negli Stati Uniti. </a:t>
            </a:r>
          </a:p>
        </p:txBody>
      </p:sp>
    </p:spTree>
    <p:extLst>
      <p:ext uri="{BB962C8B-B14F-4D97-AF65-F5344CB8AC3E}">
        <p14:creationId xmlns:p14="http://schemas.microsoft.com/office/powerpoint/2010/main" val="212271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34040870-16E3-4094-872E-67032ABBE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093149"/>
              </p:ext>
            </p:extLst>
          </p:nvPr>
        </p:nvGraphicFramePr>
        <p:xfrm>
          <a:off x="1489075" y="123825"/>
          <a:ext cx="8128000" cy="673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93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869CDA1-3362-4720-94E8-F94107E08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465055"/>
              </p:ext>
            </p:extLst>
          </p:nvPr>
        </p:nvGraphicFramePr>
        <p:xfrm>
          <a:off x="161925" y="0"/>
          <a:ext cx="1195387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21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408</TotalTime>
  <Words>264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Century</vt:lpstr>
      <vt:lpstr>Garamond</vt:lpstr>
      <vt:lpstr>Organico</vt:lpstr>
      <vt:lpstr>LEONE MUCCI</vt:lpstr>
      <vt:lpstr>LA VITA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LEONE MUCCI</dc:title>
  <dc:creator>Annamaria D’Onofrio</dc:creator>
  <cp:lastModifiedBy>ok</cp:lastModifiedBy>
  <cp:revision>2</cp:revision>
  <dcterms:created xsi:type="dcterms:W3CDTF">2021-12-16T12:54:53Z</dcterms:created>
  <dcterms:modified xsi:type="dcterms:W3CDTF">2022-04-01T10:50:41Z</dcterms:modified>
</cp:coreProperties>
</file>