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2" name="Shape 12"/>
        <p:cNvGrpSpPr/>
        <p:nvPr/>
      </p:nvGrpSpPr>
      <p:grpSpPr>
        <a:xfrm>
          <a:off x="0" y="0"/>
          <a:ext cx="0" cy="0"/>
          <a:chOff x="0" y="0"/>
          <a:chExt cx="0" cy="0"/>
        </a:xfrm>
      </p:grpSpPr>
      <p:pic>
        <p:nvPicPr>
          <p:cNvPr descr="HD-ShadowLong.png" id="13" name="Google Shape;13;p2"/>
          <p:cNvPicPr preferRelativeResize="0"/>
          <p:nvPr/>
        </p:nvPicPr>
        <p:blipFill rotWithShape="1">
          <a:blip r:embed="rId2">
            <a:alphaModFix/>
          </a:blip>
          <a:srcRect b="0" l="0" r="0" t="0"/>
          <a:stretch/>
        </p:blipFill>
        <p:spPr>
          <a:xfrm>
            <a:off x="1" y="4242851"/>
            <a:ext cx="8968084" cy="275942"/>
          </a:xfrm>
          <a:prstGeom prst="rect">
            <a:avLst/>
          </a:prstGeom>
          <a:noFill/>
          <a:ln>
            <a:noFill/>
          </a:ln>
        </p:spPr>
      </p:pic>
      <p:pic>
        <p:nvPicPr>
          <p:cNvPr descr="HD-ShadowShort.png" id="14" name="Google Shape;14;p2"/>
          <p:cNvPicPr preferRelativeResize="0"/>
          <p:nvPr/>
        </p:nvPicPr>
        <p:blipFill rotWithShape="1">
          <a:blip r:embed="rId3">
            <a:alphaModFix/>
          </a:blip>
          <a:srcRect b="0" l="0" r="0" t="0"/>
          <a:stretch/>
        </p:blipFill>
        <p:spPr>
          <a:xfrm>
            <a:off x="9111716" y="4243845"/>
            <a:ext cx="3077108" cy="276940"/>
          </a:xfrm>
          <a:prstGeom prst="rect">
            <a:avLst/>
          </a:prstGeom>
          <a:noFill/>
          <a:ln>
            <a:noFill/>
          </a:ln>
        </p:spPr>
      </p:pic>
      <p:sp>
        <p:nvSpPr>
          <p:cNvPr id="15" name="Google Shape;15;p2"/>
          <p:cNvSpPr/>
          <p:nvPr/>
        </p:nvSpPr>
        <p:spPr>
          <a:xfrm>
            <a:off x="0" y="2590078"/>
            <a:ext cx="8968085" cy="1660332"/>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9111715" y="2590078"/>
            <a:ext cx="3077109" cy="1660332"/>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txBox="1"/>
          <p:nvPr>
            <p:ph type="ctrTitle"/>
          </p:nvPr>
        </p:nvSpPr>
        <p:spPr>
          <a:xfrm>
            <a:off x="680322" y="2733709"/>
            <a:ext cx="8144134" cy="1373070"/>
          </a:xfrm>
          <a:prstGeom prst="rect">
            <a:avLst/>
          </a:prstGeom>
          <a:noFill/>
          <a:ln>
            <a:noFill/>
          </a:ln>
        </p:spPr>
        <p:txBody>
          <a:bodyPr anchorCtr="0" anchor="b" bIns="45700" lIns="91425" spcFirstLastPara="1" rIns="91425" wrap="square" tIns="45700">
            <a:noAutofit/>
          </a:bodyPr>
          <a:lstStyle>
            <a:lvl1pPr lvl="0" algn="r">
              <a:lnSpc>
                <a:spcPct val="90000"/>
              </a:lnSpc>
              <a:spcBef>
                <a:spcPts val="0"/>
              </a:spcBef>
              <a:spcAft>
                <a:spcPts val="0"/>
              </a:spcAft>
              <a:buClr>
                <a:schemeClr val="lt1"/>
              </a:buClr>
              <a:buSzPts val="5400"/>
              <a:buFont typeface="Trebuchet MS"/>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
          <p:cNvSpPr txBox="1"/>
          <p:nvPr>
            <p:ph idx="1" type="subTitle"/>
          </p:nvPr>
        </p:nvSpPr>
        <p:spPr>
          <a:xfrm>
            <a:off x="680322" y="4394039"/>
            <a:ext cx="8144134" cy="1117687"/>
          </a:xfrm>
          <a:prstGeom prst="rect">
            <a:avLst/>
          </a:prstGeom>
          <a:noFill/>
          <a:ln>
            <a:noFill/>
          </a:ln>
        </p:spPr>
        <p:txBody>
          <a:bodyPr anchorCtr="0" anchor="t" bIns="45700" lIns="91425" spcFirstLastPara="1" rIns="91425" wrap="square" tIns="45700">
            <a:normAutofit/>
          </a:bodyPr>
          <a:lstStyle>
            <a:lvl1pPr lvl="0" algn="r">
              <a:lnSpc>
                <a:spcPct val="90000"/>
              </a:lnSpc>
              <a:spcBef>
                <a:spcPts val="1000"/>
              </a:spcBef>
              <a:spcAft>
                <a:spcPts val="0"/>
              </a:spcAft>
              <a:buClr>
                <a:schemeClr val="lt1"/>
              </a:buClr>
              <a:buSzPts val="2000"/>
              <a:buNone/>
              <a:defRPr sz="20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19" name="Google Shape;19;p2"/>
          <p:cNvSpPr txBox="1"/>
          <p:nvPr>
            <p:ph idx="10" type="dt"/>
          </p:nvPr>
        </p:nvSpPr>
        <p:spPr>
          <a:xfrm>
            <a:off x="7550981" y="5936187"/>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1" type="ftr"/>
          </p:nvPr>
        </p:nvSpPr>
        <p:spPr>
          <a:xfrm>
            <a:off x="680321" y="5936188"/>
            <a:ext cx="687066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2" type="sldNum"/>
          </p:nvPr>
        </p:nvSpPr>
        <p:spPr>
          <a:xfrm>
            <a:off x="9255346" y="2750337"/>
            <a:ext cx="1171888" cy="1356442"/>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panoramica con didascalia">
  <p:cSld name="Immagine panoramica con didascalia">
    <p:spTree>
      <p:nvGrpSpPr>
        <p:cNvPr id="103" name="Shape 103"/>
        <p:cNvGrpSpPr/>
        <p:nvPr/>
      </p:nvGrpSpPr>
      <p:grpSpPr>
        <a:xfrm>
          <a:off x="0" y="0"/>
          <a:ext cx="0" cy="0"/>
          <a:chOff x="0" y="0"/>
          <a:chExt cx="0" cy="0"/>
        </a:xfrm>
      </p:grpSpPr>
      <p:pic>
        <p:nvPicPr>
          <p:cNvPr descr="HD-ShadowLong.png" id="104" name="Google Shape;104;p11"/>
          <p:cNvPicPr preferRelativeResize="0"/>
          <p:nvPr/>
        </p:nvPicPr>
        <p:blipFill rotWithShape="1">
          <a:blip r:embed="rId2">
            <a:alphaModFix/>
          </a:blip>
          <a:srcRect b="0" l="0" r="0" t="0"/>
          <a:stretch/>
        </p:blipFill>
        <p:spPr>
          <a:xfrm>
            <a:off x="1" y="5928628"/>
            <a:ext cx="10437812" cy="321164"/>
          </a:xfrm>
          <a:prstGeom prst="rect">
            <a:avLst/>
          </a:prstGeom>
          <a:noFill/>
          <a:ln>
            <a:noFill/>
          </a:ln>
        </p:spPr>
      </p:pic>
      <p:pic>
        <p:nvPicPr>
          <p:cNvPr descr="HD-ShadowShort.png" id="105" name="Google Shape;105;p11"/>
          <p:cNvPicPr preferRelativeResize="0"/>
          <p:nvPr/>
        </p:nvPicPr>
        <p:blipFill rotWithShape="1">
          <a:blip r:embed="rId3">
            <a:alphaModFix/>
          </a:blip>
          <a:srcRect b="0" l="0" r="0" t="0"/>
          <a:stretch/>
        </p:blipFill>
        <p:spPr>
          <a:xfrm>
            <a:off x="10585826" y="5929622"/>
            <a:ext cx="1602997" cy="144270"/>
          </a:xfrm>
          <a:prstGeom prst="rect">
            <a:avLst/>
          </a:prstGeom>
          <a:noFill/>
          <a:ln>
            <a:noFill/>
          </a:ln>
        </p:spPr>
      </p:pic>
      <p:sp>
        <p:nvSpPr>
          <p:cNvPr id="106" name="Google Shape;106;p11"/>
          <p:cNvSpPr/>
          <p:nvPr/>
        </p:nvSpPr>
        <p:spPr>
          <a:xfrm>
            <a:off x="0" y="4567988"/>
            <a:ext cx="10437812" cy="1368198"/>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1"/>
          <p:cNvSpPr/>
          <p:nvPr/>
        </p:nvSpPr>
        <p:spPr>
          <a:xfrm>
            <a:off x="10585827" y="4567988"/>
            <a:ext cx="1602997"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txBox="1"/>
          <p:nvPr>
            <p:ph type="title"/>
          </p:nvPr>
        </p:nvSpPr>
        <p:spPr>
          <a:xfrm>
            <a:off x="680322" y="4711616"/>
            <a:ext cx="9613859" cy="45305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400"/>
              <a:buFont typeface="Trebuchet M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11"/>
          <p:cNvSpPr/>
          <p:nvPr>
            <p:ph idx="2" type="pic"/>
          </p:nvPr>
        </p:nvSpPr>
        <p:spPr>
          <a:xfrm>
            <a:off x="680322" y="609597"/>
            <a:ext cx="9613859" cy="3589575"/>
          </a:xfrm>
          <a:prstGeom prst="rect">
            <a:avLst/>
          </a:prstGeom>
          <a:noFill/>
          <a:ln>
            <a:noFill/>
          </a:ln>
          <a:effectLst>
            <a:outerShdw blurRad="76200" rotWithShape="0" algn="tl" dir="5040000" dist="63500">
              <a:srgbClr val="000000">
                <a:alpha val="40784"/>
              </a:srgbClr>
            </a:outerShdw>
          </a:effectLst>
        </p:spPr>
      </p:sp>
      <p:sp>
        <p:nvSpPr>
          <p:cNvPr id="110" name="Google Shape;110;p11"/>
          <p:cNvSpPr txBox="1"/>
          <p:nvPr>
            <p:ph idx="1" type="body"/>
          </p:nvPr>
        </p:nvSpPr>
        <p:spPr>
          <a:xfrm>
            <a:off x="680319" y="5169583"/>
            <a:ext cx="9613862" cy="62297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111" name="Google Shape;111;p11"/>
          <p:cNvSpPr txBox="1"/>
          <p:nvPr>
            <p:ph idx="10" type="dt"/>
          </p:nvPr>
        </p:nvSpPr>
        <p:spPr>
          <a:xfrm>
            <a:off x="7550981" y="5936187"/>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11"/>
          <p:cNvSpPr txBox="1"/>
          <p:nvPr>
            <p:ph idx="11" type="ftr"/>
          </p:nvPr>
        </p:nvSpPr>
        <p:spPr>
          <a:xfrm>
            <a:off x="680321" y="5936188"/>
            <a:ext cx="687066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1"/>
          <p:cNvSpPr txBox="1"/>
          <p:nvPr>
            <p:ph idx="12" type="sldNum"/>
          </p:nvPr>
        </p:nvSpPr>
        <p:spPr>
          <a:xfrm>
            <a:off x="10729455" y="4711309"/>
            <a:ext cx="1154151" cy="1090789"/>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sottotitolo">
  <p:cSld name="Titolo e sottotitolo">
    <p:spTree>
      <p:nvGrpSpPr>
        <p:cNvPr id="114" name="Shape 114"/>
        <p:cNvGrpSpPr/>
        <p:nvPr/>
      </p:nvGrpSpPr>
      <p:grpSpPr>
        <a:xfrm>
          <a:off x="0" y="0"/>
          <a:ext cx="0" cy="0"/>
          <a:chOff x="0" y="0"/>
          <a:chExt cx="0" cy="0"/>
        </a:xfrm>
      </p:grpSpPr>
      <p:pic>
        <p:nvPicPr>
          <p:cNvPr descr="HD-ShadowLong.png" id="115" name="Google Shape;115;p12"/>
          <p:cNvPicPr preferRelativeResize="0"/>
          <p:nvPr/>
        </p:nvPicPr>
        <p:blipFill rotWithShape="1">
          <a:blip r:embed="rId2">
            <a:alphaModFix/>
          </a:blip>
          <a:srcRect b="0" l="0" r="0" t="0"/>
          <a:stretch/>
        </p:blipFill>
        <p:spPr>
          <a:xfrm>
            <a:off x="1" y="5928628"/>
            <a:ext cx="10437812" cy="321164"/>
          </a:xfrm>
          <a:prstGeom prst="rect">
            <a:avLst/>
          </a:prstGeom>
          <a:noFill/>
          <a:ln>
            <a:noFill/>
          </a:ln>
        </p:spPr>
      </p:pic>
      <p:pic>
        <p:nvPicPr>
          <p:cNvPr descr="HD-ShadowShort.png" id="116" name="Google Shape;116;p12"/>
          <p:cNvPicPr preferRelativeResize="0"/>
          <p:nvPr/>
        </p:nvPicPr>
        <p:blipFill rotWithShape="1">
          <a:blip r:embed="rId3">
            <a:alphaModFix/>
          </a:blip>
          <a:srcRect b="0" l="0" r="0" t="0"/>
          <a:stretch/>
        </p:blipFill>
        <p:spPr>
          <a:xfrm>
            <a:off x="10585826" y="5929622"/>
            <a:ext cx="1602997" cy="144270"/>
          </a:xfrm>
          <a:prstGeom prst="rect">
            <a:avLst/>
          </a:prstGeom>
          <a:noFill/>
          <a:ln>
            <a:noFill/>
          </a:ln>
        </p:spPr>
      </p:pic>
      <p:sp>
        <p:nvSpPr>
          <p:cNvPr id="117" name="Google Shape;117;p12"/>
          <p:cNvSpPr/>
          <p:nvPr/>
        </p:nvSpPr>
        <p:spPr>
          <a:xfrm>
            <a:off x="0" y="4567988"/>
            <a:ext cx="10437812" cy="1368198"/>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2"/>
          <p:cNvSpPr/>
          <p:nvPr/>
        </p:nvSpPr>
        <p:spPr>
          <a:xfrm>
            <a:off x="10585827" y="4567988"/>
            <a:ext cx="1602997"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2"/>
          <p:cNvSpPr txBox="1"/>
          <p:nvPr>
            <p:ph type="title"/>
          </p:nvPr>
        </p:nvSpPr>
        <p:spPr>
          <a:xfrm>
            <a:off x="680322" y="609597"/>
            <a:ext cx="9613858" cy="359275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 name="Google Shape;120;p12"/>
          <p:cNvSpPr txBox="1"/>
          <p:nvPr>
            <p:ph idx="1" type="body"/>
          </p:nvPr>
        </p:nvSpPr>
        <p:spPr>
          <a:xfrm>
            <a:off x="680322" y="4711615"/>
            <a:ext cx="9613859" cy="1090789"/>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121" name="Google Shape;121;p12"/>
          <p:cNvSpPr txBox="1"/>
          <p:nvPr>
            <p:ph idx="10" type="dt"/>
          </p:nvPr>
        </p:nvSpPr>
        <p:spPr>
          <a:xfrm>
            <a:off x="7550981" y="5936187"/>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12"/>
          <p:cNvSpPr txBox="1"/>
          <p:nvPr>
            <p:ph idx="11" type="ftr"/>
          </p:nvPr>
        </p:nvSpPr>
        <p:spPr>
          <a:xfrm>
            <a:off x="680321" y="5936188"/>
            <a:ext cx="687066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2"/>
          <p:cNvSpPr txBox="1"/>
          <p:nvPr>
            <p:ph idx="12" type="sldNum"/>
          </p:nvPr>
        </p:nvSpPr>
        <p:spPr>
          <a:xfrm>
            <a:off x="10729455" y="4711615"/>
            <a:ext cx="1154151" cy="1090789"/>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zione con didascalia">
  <p:cSld name="Citazione con didascalia">
    <p:spTree>
      <p:nvGrpSpPr>
        <p:cNvPr id="124" name="Shape 124"/>
        <p:cNvGrpSpPr/>
        <p:nvPr/>
      </p:nvGrpSpPr>
      <p:grpSpPr>
        <a:xfrm>
          <a:off x="0" y="0"/>
          <a:ext cx="0" cy="0"/>
          <a:chOff x="0" y="0"/>
          <a:chExt cx="0" cy="0"/>
        </a:xfrm>
      </p:grpSpPr>
      <p:pic>
        <p:nvPicPr>
          <p:cNvPr descr="HD-ShadowLong.png" id="125" name="Google Shape;125;p13"/>
          <p:cNvPicPr preferRelativeResize="0"/>
          <p:nvPr/>
        </p:nvPicPr>
        <p:blipFill rotWithShape="1">
          <a:blip r:embed="rId2">
            <a:alphaModFix/>
          </a:blip>
          <a:srcRect b="0" l="0" r="0" t="0"/>
          <a:stretch/>
        </p:blipFill>
        <p:spPr>
          <a:xfrm>
            <a:off x="1" y="5928628"/>
            <a:ext cx="10437812" cy="321164"/>
          </a:xfrm>
          <a:prstGeom prst="rect">
            <a:avLst/>
          </a:prstGeom>
          <a:noFill/>
          <a:ln>
            <a:noFill/>
          </a:ln>
        </p:spPr>
      </p:pic>
      <p:pic>
        <p:nvPicPr>
          <p:cNvPr descr="HD-ShadowShort.png" id="126" name="Google Shape;126;p13"/>
          <p:cNvPicPr preferRelativeResize="0"/>
          <p:nvPr/>
        </p:nvPicPr>
        <p:blipFill rotWithShape="1">
          <a:blip r:embed="rId3">
            <a:alphaModFix/>
          </a:blip>
          <a:srcRect b="0" l="0" r="0" t="0"/>
          <a:stretch/>
        </p:blipFill>
        <p:spPr>
          <a:xfrm>
            <a:off x="10585826" y="5929622"/>
            <a:ext cx="1602997" cy="144270"/>
          </a:xfrm>
          <a:prstGeom prst="rect">
            <a:avLst/>
          </a:prstGeom>
          <a:noFill/>
          <a:ln>
            <a:noFill/>
          </a:ln>
        </p:spPr>
      </p:pic>
      <p:sp>
        <p:nvSpPr>
          <p:cNvPr id="127" name="Google Shape;127;p13"/>
          <p:cNvSpPr/>
          <p:nvPr/>
        </p:nvSpPr>
        <p:spPr>
          <a:xfrm>
            <a:off x="0" y="4567988"/>
            <a:ext cx="10437812" cy="1368198"/>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3"/>
          <p:cNvSpPr/>
          <p:nvPr/>
        </p:nvSpPr>
        <p:spPr>
          <a:xfrm>
            <a:off x="10585827" y="4567988"/>
            <a:ext cx="1602997"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3"/>
          <p:cNvSpPr txBox="1"/>
          <p:nvPr>
            <p:ph type="title"/>
          </p:nvPr>
        </p:nvSpPr>
        <p:spPr>
          <a:xfrm>
            <a:off x="1127856" y="609598"/>
            <a:ext cx="8718877" cy="30360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13"/>
          <p:cNvSpPr txBox="1"/>
          <p:nvPr>
            <p:ph idx="1" type="body"/>
          </p:nvPr>
        </p:nvSpPr>
        <p:spPr>
          <a:xfrm>
            <a:off x="1402288" y="3653379"/>
            <a:ext cx="8156579" cy="54896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131" name="Google Shape;131;p13"/>
          <p:cNvSpPr txBox="1"/>
          <p:nvPr>
            <p:ph idx="2" type="body"/>
          </p:nvPr>
        </p:nvSpPr>
        <p:spPr>
          <a:xfrm>
            <a:off x="680322" y="4711615"/>
            <a:ext cx="9613859" cy="1090789"/>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132" name="Google Shape;132;p13"/>
          <p:cNvSpPr txBox="1"/>
          <p:nvPr>
            <p:ph idx="10" type="dt"/>
          </p:nvPr>
        </p:nvSpPr>
        <p:spPr>
          <a:xfrm>
            <a:off x="7550981" y="5936187"/>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13"/>
          <p:cNvSpPr txBox="1"/>
          <p:nvPr>
            <p:ph idx="11" type="ftr"/>
          </p:nvPr>
        </p:nvSpPr>
        <p:spPr>
          <a:xfrm>
            <a:off x="680321" y="5936188"/>
            <a:ext cx="687066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3"/>
          <p:cNvSpPr txBox="1"/>
          <p:nvPr>
            <p:ph idx="12" type="sldNum"/>
          </p:nvPr>
        </p:nvSpPr>
        <p:spPr>
          <a:xfrm>
            <a:off x="10729455" y="4709925"/>
            <a:ext cx="1154151" cy="1090789"/>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it-IT"/>
              <a:t>‹#›</a:t>
            </a:fld>
            <a:endParaRPr/>
          </a:p>
        </p:txBody>
      </p:sp>
      <p:sp>
        <p:nvSpPr>
          <p:cNvPr id="135" name="Google Shape;135;p13"/>
          <p:cNvSpPr txBox="1"/>
          <p:nvPr/>
        </p:nvSpPr>
        <p:spPr>
          <a:xfrm>
            <a:off x="583572" y="74811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7200"/>
              <a:buFont typeface="Trebuchet MS"/>
              <a:buNone/>
            </a:pPr>
            <a:r>
              <a:rPr b="0" lang="it-IT" sz="7200" cap="none">
                <a:solidFill>
                  <a:schemeClr val="lt1"/>
                </a:solidFill>
                <a:latin typeface="Trebuchet MS"/>
                <a:ea typeface="Trebuchet MS"/>
                <a:cs typeface="Trebuchet MS"/>
                <a:sym typeface="Trebuchet MS"/>
              </a:rPr>
              <a:t>“</a:t>
            </a:r>
            <a:endParaRPr/>
          </a:p>
        </p:txBody>
      </p:sp>
      <p:sp>
        <p:nvSpPr>
          <p:cNvPr id="136" name="Google Shape;136;p13"/>
          <p:cNvSpPr txBox="1"/>
          <p:nvPr/>
        </p:nvSpPr>
        <p:spPr>
          <a:xfrm>
            <a:off x="9662809" y="3033524"/>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7200"/>
              <a:buFont typeface="Trebuchet MS"/>
              <a:buNone/>
            </a:pPr>
            <a:r>
              <a:rPr b="0" lang="it-IT" sz="7200" cap="none">
                <a:solidFill>
                  <a:schemeClr val="lt1"/>
                </a:solidFill>
                <a:latin typeface="Trebuchet MS"/>
                <a:ea typeface="Trebuchet MS"/>
                <a:cs typeface="Trebuchet MS"/>
                <a:sym typeface="Trebuchet MS"/>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heda nome">
  <p:cSld name="Scheda nome">
    <p:spTree>
      <p:nvGrpSpPr>
        <p:cNvPr id="137" name="Shape 137"/>
        <p:cNvGrpSpPr/>
        <p:nvPr/>
      </p:nvGrpSpPr>
      <p:grpSpPr>
        <a:xfrm>
          <a:off x="0" y="0"/>
          <a:ext cx="0" cy="0"/>
          <a:chOff x="0" y="0"/>
          <a:chExt cx="0" cy="0"/>
        </a:xfrm>
      </p:grpSpPr>
      <p:pic>
        <p:nvPicPr>
          <p:cNvPr descr="HD-ShadowLong.png" id="138" name="Google Shape;138;p14"/>
          <p:cNvPicPr preferRelativeResize="0"/>
          <p:nvPr/>
        </p:nvPicPr>
        <p:blipFill rotWithShape="1">
          <a:blip r:embed="rId2">
            <a:alphaModFix/>
          </a:blip>
          <a:srcRect b="0" l="0" r="0" t="0"/>
          <a:stretch/>
        </p:blipFill>
        <p:spPr>
          <a:xfrm>
            <a:off x="1" y="5928628"/>
            <a:ext cx="10437812" cy="321164"/>
          </a:xfrm>
          <a:prstGeom prst="rect">
            <a:avLst/>
          </a:prstGeom>
          <a:noFill/>
          <a:ln>
            <a:noFill/>
          </a:ln>
        </p:spPr>
      </p:pic>
      <p:pic>
        <p:nvPicPr>
          <p:cNvPr descr="HD-ShadowShort.png" id="139" name="Google Shape;139;p14"/>
          <p:cNvPicPr preferRelativeResize="0"/>
          <p:nvPr/>
        </p:nvPicPr>
        <p:blipFill rotWithShape="1">
          <a:blip r:embed="rId3">
            <a:alphaModFix/>
          </a:blip>
          <a:srcRect b="0" l="0" r="0" t="0"/>
          <a:stretch/>
        </p:blipFill>
        <p:spPr>
          <a:xfrm>
            <a:off x="10585826" y="5929622"/>
            <a:ext cx="1602997" cy="144270"/>
          </a:xfrm>
          <a:prstGeom prst="rect">
            <a:avLst/>
          </a:prstGeom>
          <a:noFill/>
          <a:ln>
            <a:noFill/>
          </a:ln>
        </p:spPr>
      </p:pic>
      <p:sp>
        <p:nvSpPr>
          <p:cNvPr id="140" name="Google Shape;140;p14"/>
          <p:cNvSpPr/>
          <p:nvPr/>
        </p:nvSpPr>
        <p:spPr>
          <a:xfrm>
            <a:off x="0" y="4567988"/>
            <a:ext cx="10437812" cy="1368198"/>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4"/>
          <p:cNvSpPr/>
          <p:nvPr/>
        </p:nvSpPr>
        <p:spPr>
          <a:xfrm>
            <a:off x="10585827" y="4567988"/>
            <a:ext cx="1602997"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4"/>
          <p:cNvSpPr txBox="1"/>
          <p:nvPr>
            <p:ph type="title"/>
          </p:nvPr>
        </p:nvSpPr>
        <p:spPr>
          <a:xfrm>
            <a:off x="680319" y="4711615"/>
            <a:ext cx="9613862" cy="58853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3" name="Google Shape;143;p14"/>
          <p:cNvSpPr txBox="1"/>
          <p:nvPr>
            <p:ph idx="1" type="body"/>
          </p:nvPr>
        </p:nvSpPr>
        <p:spPr>
          <a:xfrm>
            <a:off x="680320" y="5300149"/>
            <a:ext cx="9613862" cy="50225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144" name="Google Shape;144;p14"/>
          <p:cNvSpPr txBox="1"/>
          <p:nvPr>
            <p:ph idx="10" type="dt"/>
          </p:nvPr>
        </p:nvSpPr>
        <p:spPr>
          <a:xfrm>
            <a:off x="7550981" y="5936187"/>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14"/>
          <p:cNvSpPr txBox="1"/>
          <p:nvPr>
            <p:ph idx="11" type="ftr"/>
          </p:nvPr>
        </p:nvSpPr>
        <p:spPr>
          <a:xfrm>
            <a:off x="680321" y="5936188"/>
            <a:ext cx="687066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4"/>
          <p:cNvSpPr txBox="1"/>
          <p:nvPr>
            <p:ph idx="12" type="sldNum"/>
          </p:nvPr>
        </p:nvSpPr>
        <p:spPr>
          <a:xfrm>
            <a:off x="10729455" y="4709925"/>
            <a:ext cx="1154151" cy="1090789"/>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onne">
  <p:cSld name="3 colonne">
    <p:spTree>
      <p:nvGrpSpPr>
        <p:cNvPr id="147" name="Shape 147"/>
        <p:cNvGrpSpPr/>
        <p:nvPr/>
      </p:nvGrpSpPr>
      <p:grpSpPr>
        <a:xfrm>
          <a:off x="0" y="0"/>
          <a:ext cx="0" cy="0"/>
          <a:chOff x="0" y="0"/>
          <a:chExt cx="0" cy="0"/>
        </a:xfrm>
      </p:grpSpPr>
      <p:pic>
        <p:nvPicPr>
          <p:cNvPr descr="HD-ShadowLong.png" id="148" name="Google Shape;148;p15"/>
          <p:cNvPicPr preferRelativeResize="0"/>
          <p:nvPr/>
        </p:nvPicPr>
        <p:blipFill rotWithShape="1">
          <a:blip r:embed="rId2">
            <a:alphaModFix/>
          </a:blip>
          <a:srcRect b="0" l="0" r="0" t="0"/>
          <a:stretch/>
        </p:blipFill>
        <p:spPr>
          <a:xfrm>
            <a:off x="1" y="1970240"/>
            <a:ext cx="10437812" cy="321164"/>
          </a:xfrm>
          <a:prstGeom prst="rect">
            <a:avLst/>
          </a:prstGeom>
          <a:noFill/>
          <a:ln>
            <a:noFill/>
          </a:ln>
        </p:spPr>
      </p:pic>
      <p:pic>
        <p:nvPicPr>
          <p:cNvPr descr="HD-ShadowShort.png" id="149" name="Google Shape;149;p15"/>
          <p:cNvPicPr preferRelativeResize="0"/>
          <p:nvPr/>
        </p:nvPicPr>
        <p:blipFill rotWithShape="1">
          <a:blip r:embed="rId3">
            <a:alphaModFix/>
          </a:blip>
          <a:srcRect b="0" l="0" r="0" t="0"/>
          <a:stretch/>
        </p:blipFill>
        <p:spPr>
          <a:xfrm>
            <a:off x="10585826" y="1971234"/>
            <a:ext cx="1602997" cy="144270"/>
          </a:xfrm>
          <a:prstGeom prst="rect">
            <a:avLst/>
          </a:prstGeom>
          <a:noFill/>
          <a:ln>
            <a:noFill/>
          </a:ln>
        </p:spPr>
      </p:pic>
      <p:sp>
        <p:nvSpPr>
          <p:cNvPr id="150" name="Google Shape;150;p15"/>
          <p:cNvSpPr/>
          <p:nvPr/>
        </p:nvSpPr>
        <p:spPr>
          <a:xfrm>
            <a:off x="0" y="609600"/>
            <a:ext cx="10437812" cy="1368198"/>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5"/>
          <p:cNvSpPr/>
          <p:nvPr/>
        </p:nvSpPr>
        <p:spPr>
          <a:xfrm>
            <a:off x="10585827" y="609600"/>
            <a:ext cx="1602997"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5"/>
          <p:cNvSpPr txBox="1"/>
          <p:nvPr>
            <p:ph type="title"/>
          </p:nvPr>
        </p:nvSpPr>
        <p:spPr>
          <a:xfrm>
            <a:off x="669222" y="753228"/>
            <a:ext cx="9624960" cy="108093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 name="Google Shape;153;p15"/>
          <p:cNvSpPr txBox="1"/>
          <p:nvPr>
            <p:ph idx="1" type="body"/>
          </p:nvPr>
        </p:nvSpPr>
        <p:spPr>
          <a:xfrm>
            <a:off x="660946" y="2336873"/>
            <a:ext cx="3070034"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54" name="Google Shape;154;p15"/>
          <p:cNvSpPr txBox="1"/>
          <p:nvPr>
            <p:ph idx="2" type="body"/>
          </p:nvPr>
        </p:nvSpPr>
        <p:spPr>
          <a:xfrm>
            <a:off x="680322" y="3022673"/>
            <a:ext cx="3049702" cy="291351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55" name="Google Shape;155;p15"/>
          <p:cNvSpPr txBox="1"/>
          <p:nvPr>
            <p:ph idx="3" type="body"/>
          </p:nvPr>
        </p:nvSpPr>
        <p:spPr>
          <a:xfrm>
            <a:off x="3956025" y="2336873"/>
            <a:ext cx="306324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56" name="Google Shape;156;p15"/>
          <p:cNvSpPr txBox="1"/>
          <p:nvPr>
            <p:ph idx="4" type="body"/>
          </p:nvPr>
        </p:nvSpPr>
        <p:spPr>
          <a:xfrm>
            <a:off x="3945470" y="3022673"/>
            <a:ext cx="3063240" cy="291351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57" name="Google Shape;157;p15"/>
          <p:cNvSpPr txBox="1"/>
          <p:nvPr>
            <p:ph idx="5" type="body"/>
          </p:nvPr>
        </p:nvSpPr>
        <p:spPr>
          <a:xfrm>
            <a:off x="7224156" y="2336873"/>
            <a:ext cx="3070025"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58" name="Google Shape;158;p15"/>
          <p:cNvSpPr txBox="1"/>
          <p:nvPr>
            <p:ph idx="6" type="body"/>
          </p:nvPr>
        </p:nvSpPr>
        <p:spPr>
          <a:xfrm>
            <a:off x="7224156" y="3022673"/>
            <a:ext cx="3070025" cy="291351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59" name="Google Shape;159;p15"/>
          <p:cNvSpPr txBox="1"/>
          <p:nvPr>
            <p:ph idx="10" type="dt"/>
          </p:nvPr>
        </p:nvSpPr>
        <p:spPr>
          <a:xfrm>
            <a:off x="7550981" y="5936187"/>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15"/>
          <p:cNvSpPr txBox="1"/>
          <p:nvPr>
            <p:ph idx="11" type="ftr"/>
          </p:nvPr>
        </p:nvSpPr>
        <p:spPr>
          <a:xfrm>
            <a:off x="680321" y="5936188"/>
            <a:ext cx="687066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15"/>
          <p:cNvSpPr txBox="1"/>
          <p:nvPr>
            <p:ph idx="12" type="sldNum"/>
          </p:nvPr>
        </p:nvSpPr>
        <p:spPr>
          <a:xfrm>
            <a:off x="10729455" y="753227"/>
            <a:ext cx="1154151" cy="1090789"/>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onne immagine">
  <p:cSld name="3 colonne immagine">
    <p:spTree>
      <p:nvGrpSpPr>
        <p:cNvPr id="162" name="Shape 162"/>
        <p:cNvGrpSpPr/>
        <p:nvPr/>
      </p:nvGrpSpPr>
      <p:grpSpPr>
        <a:xfrm>
          <a:off x="0" y="0"/>
          <a:ext cx="0" cy="0"/>
          <a:chOff x="0" y="0"/>
          <a:chExt cx="0" cy="0"/>
        </a:xfrm>
      </p:grpSpPr>
      <p:pic>
        <p:nvPicPr>
          <p:cNvPr descr="HD-ShadowLong.png" id="163" name="Google Shape;163;p16"/>
          <p:cNvPicPr preferRelativeResize="0"/>
          <p:nvPr/>
        </p:nvPicPr>
        <p:blipFill rotWithShape="1">
          <a:blip r:embed="rId2">
            <a:alphaModFix/>
          </a:blip>
          <a:srcRect b="0" l="0" r="0" t="0"/>
          <a:stretch/>
        </p:blipFill>
        <p:spPr>
          <a:xfrm>
            <a:off x="1" y="1970240"/>
            <a:ext cx="10437812" cy="321164"/>
          </a:xfrm>
          <a:prstGeom prst="rect">
            <a:avLst/>
          </a:prstGeom>
          <a:noFill/>
          <a:ln>
            <a:noFill/>
          </a:ln>
        </p:spPr>
      </p:pic>
      <p:pic>
        <p:nvPicPr>
          <p:cNvPr descr="HD-ShadowShort.png" id="164" name="Google Shape;164;p16"/>
          <p:cNvPicPr preferRelativeResize="0"/>
          <p:nvPr/>
        </p:nvPicPr>
        <p:blipFill rotWithShape="1">
          <a:blip r:embed="rId3">
            <a:alphaModFix/>
          </a:blip>
          <a:srcRect b="0" l="0" r="0" t="0"/>
          <a:stretch/>
        </p:blipFill>
        <p:spPr>
          <a:xfrm>
            <a:off x="10585826" y="1971234"/>
            <a:ext cx="1602997" cy="144270"/>
          </a:xfrm>
          <a:prstGeom prst="rect">
            <a:avLst/>
          </a:prstGeom>
          <a:noFill/>
          <a:ln>
            <a:noFill/>
          </a:ln>
        </p:spPr>
      </p:pic>
      <p:sp>
        <p:nvSpPr>
          <p:cNvPr id="165" name="Google Shape;165;p16"/>
          <p:cNvSpPr/>
          <p:nvPr/>
        </p:nvSpPr>
        <p:spPr>
          <a:xfrm>
            <a:off x="0" y="609600"/>
            <a:ext cx="10437812" cy="1368198"/>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6"/>
          <p:cNvSpPr/>
          <p:nvPr/>
        </p:nvSpPr>
        <p:spPr>
          <a:xfrm>
            <a:off x="10585827" y="609600"/>
            <a:ext cx="1602997"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6"/>
          <p:cNvSpPr txBox="1"/>
          <p:nvPr>
            <p:ph type="title"/>
          </p:nvPr>
        </p:nvSpPr>
        <p:spPr>
          <a:xfrm>
            <a:off x="680322" y="753228"/>
            <a:ext cx="9613860" cy="108093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8" name="Google Shape;168;p16"/>
          <p:cNvSpPr txBox="1"/>
          <p:nvPr>
            <p:ph idx="1" type="body"/>
          </p:nvPr>
        </p:nvSpPr>
        <p:spPr>
          <a:xfrm>
            <a:off x="680318" y="4297503"/>
            <a:ext cx="3049705"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69" name="Google Shape;169;p16"/>
          <p:cNvSpPr/>
          <p:nvPr>
            <p:ph idx="2" type="pic"/>
          </p:nvPr>
        </p:nvSpPr>
        <p:spPr>
          <a:xfrm>
            <a:off x="680318" y="2336873"/>
            <a:ext cx="3049705" cy="1524000"/>
          </a:xfrm>
          <a:prstGeom prst="roundRect">
            <a:avLst>
              <a:gd fmla="val 0" name="adj"/>
            </a:avLst>
          </a:prstGeom>
          <a:noFill/>
          <a:ln>
            <a:noFill/>
          </a:ln>
          <a:effectLst>
            <a:outerShdw blurRad="50800" rotWithShape="0" algn="tl" dir="5400000" dist="50800">
              <a:srgbClr val="000000">
                <a:alpha val="42745"/>
              </a:srgbClr>
            </a:outerShdw>
          </a:effectLst>
        </p:spPr>
      </p:sp>
      <p:sp>
        <p:nvSpPr>
          <p:cNvPr id="170" name="Google Shape;170;p16"/>
          <p:cNvSpPr txBox="1"/>
          <p:nvPr>
            <p:ph idx="3" type="body"/>
          </p:nvPr>
        </p:nvSpPr>
        <p:spPr>
          <a:xfrm>
            <a:off x="680318" y="4873765"/>
            <a:ext cx="3049705" cy="106242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71" name="Google Shape;171;p16"/>
          <p:cNvSpPr txBox="1"/>
          <p:nvPr>
            <p:ph idx="4" type="body"/>
          </p:nvPr>
        </p:nvSpPr>
        <p:spPr>
          <a:xfrm>
            <a:off x="3945471" y="4297503"/>
            <a:ext cx="306324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72" name="Google Shape;172;p16"/>
          <p:cNvSpPr/>
          <p:nvPr>
            <p:ph idx="5" type="pic"/>
          </p:nvPr>
        </p:nvSpPr>
        <p:spPr>
          <a:xfrm>
            <a:off x="3945470" y="2336873"/>
            <a:ext cx="3063240" cy="1524000"/>
          </a:xfrm>
          <a:prstGeom prst="roundRect">
            <a:avLst>
              <a:gd fmla="val 0" name="adj"/>
            </a:avLst>
          </a:prstGeom>
          <a:noFill/>
          <a:ln>
            <a:noFill/>
          </a:ln>
          <a:effectLst>
            <a:outerShdw blurRad="50800" rotWithShape="0" algn="tl" dir="5400000" dist="50800">
              <a:srgbClr val="000000">
                <a:alpha val="42745"/>
              </a:srgbClr>
            </a:outerShdw>
          </a:effectLst>
        </p:spPr>
      </p:sp>
      <p:sp>
        <p:nvSpPr>
          <p:cNvPr id="173" name="Google Shape;173;p16"/>
          <p:cNvSpPr txBox="1"/>
          <p:nvPr>
            <p:ph idx="6" type="body"/>
          </p:nvPr>
        </p:nvSpPr>
        <p:spPr>
          <a:xfrm>
            <a:off x="3944117" y="4873764"/>
            <a:ext cx="3067297" cy="106242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74" name="Google Shape;174;p16"/>
          <p:cNvSpPr txBox="1"/>
          <p:nvPr>
            <p:ph idx="7" type="body"/>
          </p:nvPr>
        </p:nvSpPr>
        <p:spPr>
          <a:xfrm>
            <a:off x="7230678" y="4297503"/>
            <a:ext cx="3063505"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75" name="Google Shape;175;p16"/>
          <p:cNvSpPr/>
          <p:nvPr>
            <p:ph idx="8" type="pic"/>
          </p:nvPr>
        </p:nvSpPr>
        <p:spPr>
          <a:xfrm>
            <a:off x="7230677" y="2336873"/>
            <a:ext cx="3063505" cy="1524000"/>
          </a:xfrm>
          <a:prstGeom prst="roundRect">
            <a:avLst>
              <a:gd fmla="val 0" name="adj"/>
            </a:avLst>
          </a:prstGeom>
          <a:noFill/>
          <a:ln>
            <a:noFill/>
          </a:ln>
          <a:effectLst>
            <a:outerShdw blurRad="50800" rotWithShape="0" algn="tl" dir="5400000" dist="50800">
              <a:srgbClr val="000000">
                <a:alpha val="42745"/>
              </a:srgbClr>
            </a:outerShdw>
          </a:effectLst>
        </p:spPr>
      </p:sp>
      <p:sp>
        <p:nvSpPr>
          <p:cNvPr id="176" name="Google Shape;176;p16"/>
          <p:cNvSpPr txBox="1"/>
          <p:nvPr>
            <p:ph idx="9" type="body"/>
          </p:nvPr>
        </p:nvSpPr>
        <p:spPr>
          <a:xfrm>
            <a:off x="7230553" y="4873762"/>
            <a:ext cx="3067563" cy="106242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77" name="Google Shape;177;p16"/>
          <p:cNvSpPr txBox="1"/>
          <p:nvPr>
            <p:ph idx="10" type="dt"/>
          </p:nvPr>
        </p:nvSpPr>
        <p:spPr>
          <a:xfrm>
            <a:off x="7550981" y="5936187"/>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16"/>
          <p:cNvSpPr txBox="1"/>
          <p:nvPr>
            <p:ph idx="11" type="ftr"/>
          </p:nvPr>
        </p:nvSpPr>
        <p:spPr>
          <a:xfrm>
            <a:off x="680321" y="5936188"/>
            <a:ext cx="687066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16"/>
          <p:cNvSpPr txBox="1"/>
          <p:nvPr>
            <p:ph idx="12" type="sldNum"/>
          </p:nvPr>
        </p:nvSpPr>
        <p:spPr>
          <a:xfrm>
            <a:off x="10729455" y="753227"/>
            <a:ext cx="1154151" cy="1090789"/>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180" name="Shape 180"/>
        <p:cNvGrpSpPr/>
        <p:nvPr/>
      </p:nvGrpSpPr>
      <p:grpSpPr>
        <a:xfrm>
          <a:off x="0" y="0"/>
          <a:ext cx="0" cy="0"/>
          <a:chOff x="0" y="0"/>
          <a:chExt cx="0" cy="0"/>
        </a:xfrm>
      </p:grpSpPr>
      <p:pic>
        <p:nvPicPr>
          <p:cNvPr descr="HD-ShadowLong.png" id="181" name="Google Shape;181;p17"/>
          <p:cNvPicPr preferRelativeResize="0"/>
          <p:nvPr/>
        </p:nvPicPr>
        <p:blipFill rotWithShape="1">
          <a:blip r:embed="rId2">
            <a:alphaModFix/>
          </a:blip>
          <a:srcRect b="0" l="0" r="0" t="0"/>
          <a:stretch/>
        </p:blipFill>
        <p:spPr>
          <a:xfrm>
            <a:off x="1" y="1970240"/>
            <a:ext cx="10437812" cy="321164"/>
          </a:xfrm>
          <a:prstGeom prst="rect">
            <a:avLst/>
          </a:prstGeom>
          <a:noFill/>
          <a:ln>
            <a:noFill/>
          </a:ln>
        </p:spPr>
      </p:pic>
      <p:pic>
        <p:nvPicPr>
          <p:cNvPr descr="HD-ShadowShort.png" id="182" name="Google Shape;182;p17"/>
          <p:cNvPicPr preferRelativeResize="0"/>
          <p:nvPr/>
        </p:nvPicPr>
        <p:blipFill rotWithShape="1">
          <a:blip r:embed="rId3">
            <a:alphaModFix/>
          </a:blip>
          <a:srcRect b="0" l="0" r="0" t="0"/>
          <a:stretch/>
        </p:blipFill>
        <p:spPr>
          <a:xfrm>
            <a:off x="10585826" y="1971234"/>
            <a:ext cx="1602997" cy="144270"/>
          </a:xfrm>
          <a:prstGeom prst="rect">
            <a:avLst/>
          </a:prstGeom>
          <a:noFill/>
          <a:ln>
            <a:noFill/>
          </a:ln>
        </p:spPr>
      </p:pic>
      <p:sp>
        <p:nvSpPr>
          <p:cNvPr id="183" name="Google Shape;183;p17"/>
          <p:cNvSpPr/>
          <p:nvPr/>
        </p:nvSpPr>
        <p:spPr>
          <a:xfrm>
            <a:off x="0" y="609600"/>
            <a:ext cx="10437812" cy="1368198"/>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7"/>
          <p:cNvSpPr/>
          <p:nvPr/>
        </p:nvSpPr>
        <p:spPr>
          <a:xfrm>
            <a:off x="10585827" y="609600"/>
            <a:ext cx="1602997"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7"/>
          <p:cNvSpPr txBox="1"/>
          <p:nvPr>
            <p:ph type="title"/>
          </p:nvPr>
        </p:nvSpPr>
        <p:spPr>
          <a:xfrm>
            <a:off x="680321" y="753228"/>
            <a:ext cx="9613861" cy="1080938"/>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lt1"/>
              </a:buClr>
              <a:buSzPts val="3600"/>
              <a:buFont typeface="Trebuchet M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6" name="Google Shape;186;p17"/>
          <p:cNvSpPr txBox="1"/>
          <p:nvPr>
            <p:ph idx="1" type="body"/>
          </p:nvPr>
        </p:nvSpPr>
        <p:spPr>
          <a:xfrm rot="5400000">
            <a:off x="3687594" y="-670400"/>
            <a:ext cx="3599316" cy="961386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87" name="Google Shape;187;p17"/>
          <p:cNvSpPr txBox="1"/>
          <p:nvPr>
            <p:ph idx="10" type="dt"/>
          </p:nvPr>
        </p:nvSpPr>
        <p:spPr>
          <a:xfrm>
            <a:off x="7550981" y="5936187"/>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17"/>
          <p:cNvSpPr txBox="1"/>
          <p:nvPr>
            <p:ph idx="11" type="ftr"/>
          </p:nvPr>
        </p:nvSpPr>
        <p:spPr>
          <a:xfrm>
            <a:off x="680321" y="5936188"/>
            <a:ext cx="687066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17"/>
          <p:cNvSpPr txBox="1"/>
          <p:nvPr>
            <p:ph idx="12" type="sldNum"/>
          </p:nvPr>
        </p:nvSpPr>
        <p:spPr>
          <a:xfrm>
            <a:off x="10729455" y="753227"/>
            <a:ext cx="1154151" cy="1090789"/>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itleAndTx">
  <p:cSld name="VERTICAL_TITLE_AND_VERTICAL_TEXT">
    <p:spTree>
      <p:nvGrpSpPr>
        <p:cNvPr id="190" name="Shape 190"/>
        <p:cNvGrpSpPr/>
        <p:nvPr/>
      </p:nvGrpSpPr>
      <p:grpSpPr>
        <a:xfrm>
          <a:off x="0" y="0"/>
          <a:ext cx="0" cy="0"/>
          <a:chOff x="0" y="0"/>
          <a:chExt cx="0" cy="0"/>
        </a:xfrm>
      </p:grpSpPr>
      <p:sp>
        <p:nvSpPr>
          <p:cNvPr id="191" name="Google Shape;191;p18"/>
          <p:cNvSpPr/>
          <p:nvPr/>
        </p:nvSpPr>
        <p:spPr>
          <a:xfrm rot="5400000">
            <a:off x="8116207" y="1869395"/>
            <a:ext cx="5106988" cy="1368198"/>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8"/>
          <p:cNvSpPr/>
          <p:nvPr/>
        </p:nvSpPr>
        <p:spPr>
          <a:xfrm rot="5400000">
            <a:off x="9868202" y="5372403"/>
            <a:ext cx="1602997"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8"/>
          <p:cNvSpPr txBox="1"/>
          <p:nvPr>
            <p:ph type="title"/>
          </p:nvPr>
        </p:nvSpPr>
        <p:spPr>
          <a:xfrm rot="5400000">
            <a:off x="8489252" y="2249576"/>
            <a:ext cx="4353760" cy="1073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4" name="Google Shape;194;p18"/>
          <p:cNvSpPr txBox="1"/>
          <p:nvPr>
            <p:ph idx="1" type="body"/>
          </p:nvPr>
        </p:nvSpPr>
        <p:spPr>
          <a:xfrm rot="5400000">
            <a:off x="2452030" y="-1162110"/>
            <a:ext cx="5326589" cy="88700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95" name="Google Shape;195;p18"/>
          <p:cNvSpPr txBox="1"/>
          <p:nvPr>
            <p:ph idx="10" type="dt"/>
          </p:nvPr>
        </p:nvSpPr>
        <p:spPr>
          <a:xfrm>
            <a:off x="6807126" y="5936187"/>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18"/>
          <p:cNvSpPr txBox="1"/>
          <p:nvPr>
            <p:ph idx="11" type="ftr"/>
          </p:nvPr>
        </p:nvSpPr>
        <p:spPr>
          <a:xfrm>
            <a:off x="680321" y="5936188"/>
            <a:ext cx="612680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18"/>
          <p:cNvSpPr txBox="1"/>
          <p:nvPr>
            <p:ph idx="12" type="sldNum"/>
          </p:nvPr>
        </p:nvSpPr>
        <p:spPr>
          <a:xfrm>
            <a:off x="10097550" y="5398633"/>
            <a:ext cx="1154151" cy="1090789"/>
          </a:xfrm>
          <a:prstGeom prst="rect">
            <a:avLst/>
          </a:prstGeom>
          <a:noFill/>
          <a:ln>
            <a:noFill/>
          </a:ln>
        </p:spPr>
        <p:txBody>
          <a:bodyPr anchorCtr="0" anchor="t" bIns="45700" lIns="91425" spcFirstLastPara="1" rIns="91425" wrap="square" tIns="45700">
            <a:noAutofit/>
          </a:bodyPr>
          <a:lstStyle>
            <a:lvl1pPr indent="0" lvl="0" marL="0" algn="ctr">
              <a:spcBef>
                <a:spcPts val="0"/>
              </a:spcBef>
              <a:buNone/>
              <a:defRPr sz="3600">
                <a:solidFill>
                  <a:schemeClr val="lt1"/>
                </a:solidFill>
                <a:latin typeface="Trebuchet MS"/>
                <a:ea typeface="Trebuchet MS"/>
                <a:cs typeface="Trebuchet MS"/>
                <a:sym typeface="Trebuchet MS"/>
              </a:defRPr>
            </a:lvl1pPr>
            <a:lvl2pPr indent="0" lvl="1" marL="0" algn="ctr">
              <a:spcBef>
                <a:spcPts val="0"/>
              </a:spcBef>
              <a:buNone/>
              <a:defRPr sz="3600">
                <a:solidFill>
                  <a:schemeClr val="lt1"/>
                </a:solidFill>
                <a:latin typeface="Trebuchet MS"/>
                <a:ea typeface="Trebuchet MS"/>
                <a:cs typeface="Trebuchet MS"/>
                <a:sym typeface="Trebuchet MS"/>
              </a:defRPr>
            </a:lvl2pPr>
            <a:lvl3pPr indent="0" lvl="2" marL="0" algn="ctr">
              <a:spcBef>
                <a:spcPts val="0"/>
              </a:spcBef>
              <a:buNone/>
              <a:defRPr sz="3600">
                <a:solidFill>
                  <a:schemeClr val="lt1"/>
                </a:solidFill>
                <a:latin typeface="Trebuchet MS"/>
                <a:ea typeface="Trebuchet MS"/>
                <a:cs typeface="Trebuchet MS"/>
                <a:sym typeface="Trebuchet MS"/>
              </a:defRPr>
            </a:lvl3pPr>
            <a:lvl4pPr indent="0" lvl="3" marL="0" algn="ctr">
              <a:spcBef>
                <a:spcPts val="0"/>
              </a:spcBef>
              <a:buNone/>
              <a:defRPr sz="3600">
                <a:solidFill>
                  <a:schemeClr val="lt1"/>
                </a:solidFill>
                <a:latin typeface="Trebuchet MS"/>
                <a:ea typeface="Trebuchet MS"/>
                <a:cs typeface="Trebuchet MS"/>
                <a:sym typeface="Trebuchet MS"/>
              </a:defRPr>
            </a:lvl4pPr>
            <a:lvl5pPr indent="0" lvl="4" marL="0" algn="ctr">
              <a:spcBef>
                <a:spcPts val="0"/>
              </a:spcBef>
              <a:buNone/>
              <a:defRPr sz="3600">
                <a:solidFill>
                  <a:schemeClr val="lt1"/>
                </a:solidFill>
                <a:latin typeface="Trebuchet MS"/>
                <a:ea typeface="Trebuchet MS"/>
                <a:cs typeface="Trebuchet MS"/>
                <a:sym typeface="Trebuchet MS"/>
              </a:defRPr>
            </a:lvl5pPr>
            <a:lvl6pPr indent="0" lvl="5" marL="0" algn="ctr">
              <a:spcBef>
                <a:spcPts val="0"/>
              </a:spcBef>
              <a:buNone/>
              <a:defRPr sz="3600">
                <a:solidFill>
                  <a:schemeClr val="lt1"/>
                </a:solidFill>
                <a:latin typeface="Trebuchet MS"/>
                <a:ea typeface="Trebuchet MS"/>
                <a:cs typeface="Trebuchet MS"/>
                <a:sym typeface="Trebuchet MS"/>
              </a:defRPr>
            </a:lvl6pPr>
            <a:lvl7pPr indent="0" lvl="6" marL="0" algn="ctr">
              <a:spcBef>
                <a:spcPts val="0"/>
              </a:spcBef>
              <a:buNone/>
              <a:defRPr sz="3600">
                <a:solidFill>
                  <a:schemeClr val="lt1"/>
                </a:solidFill>
                <a:latin typeface="Trebuchet MS"/>
                <a:ea typeface="Trebuchet MS"/>
                <a:cs typeface="Trebuchet MS"/>
                <a:sym typeface="Trebuchet MS"/>
              </a:defRPr>
            </a:lvl7pPr>
            <a:lvl8pPr indent="0" lvl="7" marL="0" algn="ctr">
              <a:spcBef>
                <a:spcPts val="0"/>
              </a:spcBef>
              <a:buNone/>
              <a:defRPr sz="3600">
                <a:solidFill>
                  <a:schemeClr val="lt1"/>
                </a:solidFill>
                <a:latin typeface="Trebuchet MS"/>
                <a:ea typeface="Trebuchet MS"/>
                <a:cs typeface="Trebuchet MS"/>
                <a:sym typeface="Trebuchet MS"/>
              </a:defRPr>
            </a:lvl8pPr>
            <a:lvl9pPr indent="0" lvl="8" marL="0" algn="ctr">
              <a:spcBef>
                <a:spcPts val="0"/>
              </a:spcBef>
              <a:buNone/>
              <a:defRPr sz="3600">
                <a:solidFill>
                  <a:schemeClr val="lt1"/>
                </a:solidFill>
                <a:latin typeface="Trebuchet MS"/>
                <a:ea typeface="Trebuchet MS"/>
                <a:cs typeface="Trebuchet MS"/>
                <a:sym typeface="Trebuchet MS"/>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22" name="Shape 22"/>
        <p:cNvGrpSpPr/>
        <p:nvPr/>
      </p:nvGrpSpPr>
      <p:grpSpPr>
        <a:xfrm>
          <a:off x="0" y="0"/>
          <a:ext cx="0" cy="0"/>
          <a:chOff x="0" y="0"/>
          <a:chExt cx="0" cy="0"/>
        </a:xfrm>
      </p:grpSpPr>
      <p:pic>
        <p:nvPicPr>
          <p:cNvPr descr="HD-ShadowLong.png" id="23" name="Google Shape;23;p3"/>
          <p:cNvPicPr preferRelativeResize="0"/>
          <p:nvPr/>
        </p:nvPicPr>
        <p:blipFill rotWithShape="1">
          <a:blip r:embed="rId2">
            <a:alphaModFix/>
          </a:blip>
          <a:srcRect b="0" l="0" r="0" t="0"/>
          <a:stretch/>
        </p:blipFill>
        <p:spPr>
          <a:xfrm>
            <a:off x="1" y="1970240"/>
            <a:ext cx="10437812" cy="321164"/>
          </a:xfrm>
          <a:prstGeom prst="rect">
            <a:avLst/>
          </a:prstGeom>
          <a:noFill/>
          <a:ln>
            <a:noFill/>
          </a:ln>
        </p:spPr>
      </p:pic>
      <p:pic>
        <p:nvPicPr>
          <p:cNvPr descr="HD-ShadowShort.png" id="24" name="Google Shape;24;p3"/>
          <p:cNvPicPr preferRelativeResize="0"/>
          <p:nvPr/>
        </p:nvPicPr>
        <p:blipFill rotWithShape="1">
          <a:blip r:embed="rId3">
            <a:alphaModFix/>
          </a:blip>
          <a:srcRect b="0" l="0" r="0" t="0"/>
          <a:stretch/>
        </p:blipFill>
        <p:spPr>
          <a:xfrm>
            <a:off x="10585826" y="1971234"/>
            <a:ext cx="1602997" cy="144270"/>
          </a:xfrm>
          <a:prstGeom prst="rect">
            <a:avLst/>
          </a:prstGeom>
          <a:noFill/>
          <a:ln>
            <a:noFill/>
          </a:ln>
        </p:spPr>
      </p:pic>
      <p:sp>
        <p:nvSpPr>
          <p:cNvPr id="25" name="Google Shape;25;p3"/>
          <p:cNvSpPr/>
          <p:nvPr/>
        </p:nvSpPr>
        <p:spPr>
          <a:xfrm>
            <a:off x="0" y="609600"/>
            <a:ext cx="10437812" cy="1368198"/>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a:off x="10585827" y="609600"/>
            <a:ext cx="1602997"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txBox="1"/>
          <p:nvPr>
            <p:ph type="title"/>
          </p:nvPr>
        </p:nvSpPr>
        <p:spPr>
          <a:xfrm>
            <a:off x="680321" y="753228"/>
            <a:ext cx="9613861" cy="108093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3"/>
          <p:cNvSpPr txBox="1"/>
          <p:nvPr>
            <p:ph idx="1" type="body"/>
          </p:nvPr>
        </p:nvSpPr>
        <p:spPr>
          <a:xfrm>
            <a:off x="680321" y="2336873"/>
            <a:ext cx="9613861" cy="359931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9" name="Google Shape;29;p3"/>
          <p:cNvSpPr txBox="1"/>
          <p:nvPr>
            <p:ph idx="10" type="dt"/>
          </p:nvPr>
        </p:nvSpPr>
        <p:spPr>
          <a:xfrm>
            <a:off x="7550981" y="5936187"/>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
          <p:cNvSpPr txBox="1"/>
          <p:nvPr>
            <p:ph idx="11" type="ftr"/>
          </p:nvPr>
        </p:nvSpPr>
        <p:spPr>
          <a:xfrm>
            <a:off x="680321" y="5936188"/>
            <a:ext cx="687066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
          <p:cNvSpPr txBox="1"/>
          <p:nvPr>
            <p:ph idx="12" type="sldNum"/>
          </p:nvPr>
        </p:nvSpPr>
        <p:spPr>
          <a:xfrm>
            <a:off x="10729455" y="753227"/>
            <a:ext cx="1154151" cy="1090789"/>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32" name="Shape 32"/>
        <p:cNvGrpSpPr/>
        <p:nvPr/>
      </p:nvGrpSpPr>
      <p:grpSpPr>
        <a:xfrm>
          <a:off x="0" y="0"/>
          <a:ext cx="0" cy="0"/>
          <a:chOff x="0" y="0"/>
          <a:chExt cx="0" cy="0"/>
        </a:xfrm>
      </p:grpSpPr>
      <p:pic>
        <p:nvPicPr>
          <p:cNvPr descr="HD-ShadowShort.png" id="33" name="Google Shape;33;p4"/>
          <p:cNvPicPr preferRelativeResize="0"/>
          <p:nvPr/>
        </p:nvPicPr>
        <p:blipFill rotWithShape="1">
          <a:blip r:embed="rId2">
            <a:alphaModFix/>
          </a:blip>
          <a:srcRect b="0" l="0" r="0" t="0"/>
          <a:stretch/>
        </p:blipFill>
        <p:spPr>
          <a:xfrm>
            <a:off x="10585826" y="1971234"/>
            <a:ext cx="1602997" cy="144270"/>
          </a:xfrm>
          <a:prstGeom prst="rect">
            <a:avLst/>
          </a:prstGeom>
          <a:noFill/>
          <a:ln>
            <a:noFill/>
          </a:ln>
        </p:spPr>
      </p:pic>
      <p:sp>
        <p:nvSpPr>
          <p:cNvPr id="34" name="Google Shape;34;p4"/>
          <p:cNvSpPr/>
          <p:nvPr/>
        </p:nvSpPr>
        <p:spPr>
          <a:xfrm>
            <a:off x="10585827" y="609600"/>
            <a:ext cx="1602997"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4"/>
          <p:cNvSpPr txBox="1"/>
          <p:nvPr>
            <p:ph idx="10" type="dt"/>
          </p:nvPr>
        </p:nvSpPr>
        <p:spPr>
          <a:xfrm>
            <a:off x="7550981" y="5936187"/>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
          <p:cNvSpPr txBox="1"/>
          <p:nvPr>
            <p:ph idx="11" type="ftr"/>
          </p:nvPr>
        </p:nvSpPr>
        <p:spPr>
          <a:xfrm>
            <a:off x="680321" y="5936188"/>
            <a:ext cx="687066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
          <p:cNvSpPr txBox="1"/>
          <p:nvPr>
            <p:ph idx="12" type="sldNum"/>
          </p:nvPr>
        </p:nvSpPr>
        <p:spPr>
          <a:xfrm>
            <a:off x="10729455" y="753227"/>
            <a:ext cx="1154151" cy="1090789"/>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38" name="Shape 38"/>
        <p:cNvGrpSpPr/>
        <p:nvPr/>
      </p:nvGrpSpPr>
      <p:grpSpPr>
        <a:xfrm>
          <a:off x="0" y="0"/>
          <a:ext cx="0" cy="0"/>
          <a:chOff x="0" y="0"/>
          <a:chExt cx="0" cy="0"/>
        </a:xfrm>
      </p:grpSpPr>
      <p:pic>
        <p:nvPicPr>
          <p:cNvPr descr="HD-ShadowLong.png" id="39" name="Google Shape;39;p5"/>
          <p:cNvPicPr preferRelativeResize="0"/>
          <p:nvPr/>
        </p:nvPicPr>
        <p:blipFill rotWithShape="1">
          <a:blip r:embed="rId2">
            <a:alphaModFix/>
          </a:blip>
          <a:srcRect b="0" l="0" r="0" t="0"/>
          <a:stretch/>
        </p:blipFill>
        <p:spPr>
          <a:xfrm>
            <a:off x="-1" y="4086907"/>
            <a:ext cx="10437812" cy="321164"/>
          </a:xfrm>
          <a:prstGeom prst="rect">
            <a:avLst/>
          </a:prstGeom>
          <a:noFill/>
          <a:ln>
            <a:noFill/>
          </a:ln>
        </p:spPr>
      </p:pic>
      <p:pic>
        <p:nvPicPr>
          <p:cNvPr descr="HD-ShadowShort.png" id="40" name="Google Shape;40;p5"/>
          <p:cNvPicPr preferRelativeResize="0"/>
          <p:nvPr/>
        </p:nvPicPr>
        <p:blipFill rotWithShape="1">
          <a:blip r:embed="rId3">
            <a:alphaModFix/>
          </a:blip>
          <a:srcRect b="0" l="0" r="0" t="0"/>
          <a:stretch/>
        </p:blipFill>
        <p:spPr>
          <a:xfrm>
            <a:off x="10585824" y="4087901"/>
            <a:ext cx="1602997" cy="144270"/>
          </a:xfrm>
          <a:prstGeom prst="rect">
            <a:avLst/>
          </a:prstGeom>
          <a:noFill/>
          <a:ln>
            <a:noFill/>
          </a:ln>
        </p:spPr>
      </p:pic>
      <p:sp>
        <p:nvSpPr>
          <p:cNvPr id="41" name="Google Shape;41;p5"/>
          <p:cNvSpPr/>
          <p:nvPr/>
        </p:nvSpPr>
        <p:spPr>
          <a:xfrm>
            <a:off x="-2" y="2726267"/>
            <a:ext cx="10437812" cy="1368198"/>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5"/>
          <p:cNvSpPr/>
          <p:nvPr/>
        </p:nvSpPr>
        <p:spPr>
          <a:xfrm>
            <a:off x="10585825" y="2726267"/>
            <a:ext cx="1602997"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5"/>
          <p:cNvSpPr txBox="1"/>
          <p:nvPr>
            <p:ph type="title"/>
          </p:nvPr>
        </p:nvSpPr>
        <p:spPr>
          <a:xfrm>
            <a:off x="680322" y="2869895"/>
            <a:ext cx="9613860" cy="1090788"/>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lt1"/>
              </a:buClr>
              <a:buSzPts val="3600"/>
              <a:buFont typeface="Trebuchet M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5"/>
          <p:cNvSpPr txBox="1"/>
          <p:nvPr>
            <p:ph idx="1" type="body"/>
          </p:nvPr>
        </p:nvSpPr>
        <p:spPr>
          <a:xfrm>
            <a:off x="680322" y="4232171"/>
            <a:ext cx="9613860" cy="1704017"/>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2000"/>
              <a:buNone/>
              <a:defRPr sz="2000">
                <a:solidFill>
                  <a:schemeClr val="lt1"/>
                </a:solidFill>
              </a:defRPr>
            </a:lvl1pPr>
            <a:lvl2pPr indent="-228600" lvl="1" marL="914400" algn="l">
              <a:lnSpc>
                <a:spcPct val="90000"/>
              </a:lnSpc>
              <a:spcBef>
                <a:spcPts val="500"/>
              </a:spcBef>
              <a:spcAft>
                <a:spcPts val="0"/>
              </a:spcAft>
              <a:buClr>
                <a:schemeClr val="lt1"/>
              </a:buClr>
              <a:buSzPts val="2000"/>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
        <p:nvSpPr>
          <p:cNvPr id="45" name="Google Shape;45;p5"/>
          <p:cNvSpPr txBox="1"/>
          <p:nvPr>
            <p:ph idx="10" type="dt"/>
          </p:nvPr>
        </p:nvSpPr>
        <p:spPr>
          <a:xfrm>
            <a:off x="7550981" y="5936187"/>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5"/>
          <p:cNvSpPr txBox="1"/>
          <p:nvPr>
            <p:ph idx="11" type="ftr"/>
          </p:nvPr>
        </p:nvSpPr>
        <p:spPr>
          <a:xfrm>
            <a:off x="680321" y="5936188"/>
            <a:ext cx="687066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
          <p:cNvSpPr txBox="1"/>
          <p:nvPr>
            <p:ph idx="12" type="sldNum"/>
          </p:nvPr>
        </p:nvSpPr>
        <p:spPr>
          <a:xfrm>
            <a:off x="10729455" y="2869895"/>
            <a:ext cx="1154151" cy="1090789"/>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48" name="Shape 48"/>
        <p:cNvGrpSpPr/>
        <p:nvPr/>
      </p:nvGrpSpPr>
      <p:grpSpPr>
        <a:xfrm>
          <a:off x="0" y="0"/>
          <a:ext cx="0" cy="0"/>
          <a:chOff x="0" y="0"/>
          <a:chExt cx="0" cy="0"/>
        </a:xfrm>
      </p:grpSpPr>
      <p:pic>
        <p:nvPicPr>
          <p:cNvPr descr="HD-ShadowLong.png" id="49" name="Google Shape;49;p6"/>
          <p:cNvPicPr preferRelativeResize="0"/>
          <p:nvPr/>
        </p:nvPicPr>
        <p:blipFill rotWithShape="1">
          <a:blip r:embed="rId2">
            <a:alphaModFix/>
          </a:blip>
          <a:srcRect b="0" l="0" r="0" t="0"/>
          <a:stretch/>
        </p:blipFill>
        <p:spPr>
          <a:xfrm>
            <a:off x="1" y="1970240"/>
            <a:ext cx="10437812" cy="321164"/>
          </a:xfrm>
          <a:prstGeom prst="rect">
            <a:avLst/>
          </a:prstGeom>
          <a:noFill/>
          <a:ln>
            <a:noFill/>
          </a:ln>
        </p:spPr>
      </p:pic>
      <p:pic>
        <p:nvPicPr>
          <p:cNvPr descr="HD-ShadowShort.png" id="50" name="Google Shape;50;p6"/>
          <p:cNvPicPr preferRelativeResize="0"/>
          <p:nvPr/>
        </p:nvPicPr>
        <p:blipFill rotWithShape="1">
          <a:blip r:embed="rId3">
            <a:alphaModFix/>
          </a:blip>
          <a:srcRect b="0" l="0" r="0" t="0"/>
          <a:stretch/>
        </p:blipFill>
        <p:spPr>
          <a:xfrm>
            <a:off x="10585826" y="1971234"/>
            <a:ext cx="1602997" cy="144270"/>
          </a:xfrm>
          <a:prstGeom prst="rect">
            <a:avLst/>
          </a:prstGeom>
          <a:noFill/>
          <a:ln>
            <a:noFill/>
          </a:ln>
        </p:spPr>
      </p:pic>
      <p:sp>
        <p:nvSpPr>
          <p:cNvPr id="51" name="Google Shape;51;p6"/>
          <p:cNvSpPr/>
          <p:nvPr/>
        </p:nvSpPr>
        <p:spPr>
          <a:xfrm>
            <a:off x="0" y="609600"/>
            <a:ext cx="10437812" cy="1368198"/>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6"/>
          <p:cNvSpPr/>
          <p:nvPr/>
        </p:nvSpPr>
        <p:spPr>
          <a:xfrm>
            <a:off x="10585827" y="609600"/>
            <a:ext cx="1602997"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6"/>
          <p:cNvSpPr txBox="1"/>
          <p:nvPr>
            <p:ph type="title"/>
          </p:nvPr>
        </p:nvSpPr>
        <p:spPr>
          <a:xfrm>
            <a:off x="680321" y="753228"/>
            <a:ext cx="9613861" cy="108093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6"/>
          <p:cNvSpPr txBox="1"/>
          <p:nvPr>
            <p:ph idx="1" type="body"/>
          </p:nvPr>
        </p:nvSpPr>
        <p:spPr>
          <a:xfrm>
            <a:off x="680320" y="2336873"/>
            <a:ext cx="4698358" cy="359931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5" name="Google Shape;55;p6"/>
          <p:cNvSpPr txBox="1"/>
          <p:nvPr>
            <p:ph idx="2" type="body"/>
          </p:nvPr>
        </p:nvSpPr>
        <p:spPr>
          <a:xfrm>
            <a:off x="5594123" y="2336873"/>
            <a:ext cx="4700058" cy="359931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6" name="Google Shape;56;p6"/>
          <p:cNvSpPr txBox="1"/>
          <p:nvPr>
            <p:ph idx="10" type="dt"/>
          </p:nvPr>
        </p:nvSpPr>
        <p:spPr>
          <a:xfrm>
            <a:off x="7550981" y="5936187"/>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6"/>
          <p:cNvSpPr txBox="1"/>
          <p:nvPr>
            <p:ph idx="11" type="ftr"/>
          </p:nvPr>
        </p:nvSpPr>
        <p:spPr>
          <a:xfrm>
            <a:off x="680321" y="5936188"/>
            <a:ext cx="687066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6"/>
          <p:cNvSpPr txBox="1"/>
          <p:nvPr>
            <p:ph idx="12" type="sldNum"/>
          </p:nvPr>
        </p:nvSpPr>
        <p:spPr>
          <a:xfrm>
            <a:off x="10729455" y="753227"/>
            <a:ext cx="1154151" cy="1090789"/>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59" name="Shape 59"/>
        <p:cNvGrpSpPr/>
        <p:nvPr/>
      </p:nvGrpSpPr>
      <p:grpSpPr>
        <a:xfrm>
          <a:off x="0" y="0"/>
          <a:ext cx="0" cy="0"/>
          <a:chOff x="0" y="0"/>
          <a:chExt cx="0" cy="0"/>
        </a:xfrm>
      </p:grpSpPr>
      <p:pic>
        <p:nvPicPr>
          <p:cNvPr descr="HD-ShadowLong.png" id="60" name="Google Shape;60;p7"/>
          <p:cNvPicPr preferRelativeResize="0"/>
          <p:nvPr/>
        </p:nvPicPr>
        <p:blipFill rotWithShape="1">
          <a:blip r:embed="rId2">
            <a:alphaModFix/>
          </a:blip>
          <a:srcRect b="0" l="0" r="0" t="0"/>
          <a:stretch/>
        </p:blipFill>
        <p:spPr>
          <a:xfrm>
            <a:off x="1" y="1970240"/>
            <a:ext cx="10437812" cy="321164"/>
          </a:xfrm>
          <a:prstGeom prst="rect">
            <a:avLst/>
          </a:prstGeom>
          <a:noFill/>
          <a:ln>
            <a:noFill/>
          </a:ln>
        </p:spPr>
      </p:pic>
      <p:pic>
        <p:nvPicPr>
          <p:cNvPr descr="HD-ShadowShort.png" id="61" name="Google Shape;61;p7"/>
          <p:cNvPicPr preferRelativeResize="0"/>
          <p:nvPr/>
        </p:nvPicPr>
        <p:blipFill rotWithShape="1">
          <a:blip r:embed="rId3">
            <a:alphaModFix/>
          </a:blip>
          <a:srcRect b="0" l="0" r="0" t="0"/>
          <a:stretch/>
        </p:blipFill>
        <p:spPr>
          <a:xfrm>
            <a:off x="10585826" y="1971234"/>
            <a:ext cx="1602997" cy="144270"/>
          </a:xfrm>
          <a:prstGeom prst="rect">
            <a:avLst/>
          </a:prstGeom>
          <a:noFill/>
          <a:ln>
            <a:noFill/>
          </a:ln>
        </p:spPr>
      </p:pic>
      <p:sp>
        <p:nvSpPr>
          <p:cNvPr id="62" name="Google Shape;62;p7"/>
          <p:cNvSpPr/>
          <p:nvPr/>
        </p:nvSpPr>
        <p:spPr>
          <a:xfrm>
            <a:off x="0" y="609600"/>
            <a:ext cx="10437812" cy="1368198"/>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7"/>
          <p:cNvSpPr/>
          <p:nvPr/>
        </p:nvSpPr>
        <p:spPr>
          <a:xfrm>
            <a:off x="10585827" y="609600"/>
            <a:ext cx="1602997"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7"/>
          <p:cNvSpPr txBox="1"/>
          <p:nvPr>
            <p:ph type="title"/>
          </p:nvPr>
        </p:nvSpPr>
        <p:spPr>
          <a:xfrm>
            <a:off x="680319" y="753229"/>
            <a:ext cx="9613863" cy="108093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7"/>
          <p:cNvSpPr txBox="1"/>
          <p:nvPr>
            <p:ph idx="1" type="body"/>
          </p:nvPr>
        </p:nvSpPr>
        <p:spPr>
          <a:xfrm>
            <a:off x="906350" y="2336873"/>
            <a:ext cx="4472327" cy="69313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66" name="Google Shape;66;p7"/>
          <p:cNvSpPr txBox="1"/>
          <p:nvPr>
            <p:ph idx="2" type="body"/>
          </p:nvPr>
        </p:nvSpPr>
        <p:spPr>
          <a:xfrm>
            <a:off x="680322" y="3030008"/>
            <a:ext cx="4698355" cy="290617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67" name="Google Shape;67;p7"/>
          <p:cNvSpPr txBox="1"/>
          <p:nvPr>
            <p:ph idx="3" type="body"/>
          </p:nvPr>
        </p:nvSpPr>
        <p:spPr>
          <a:xfrm>
            <a:off x="5820154" y="2336873"/>
            <a:ext cx="4474028" cy="692076"/>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68" name="Google Shape;68;p7"/>
          <p:cNvSpPr txBox="1"/>
          <p:nvPr>
            <p:ph idx="4" type="body"/>
          </p:nvPr>
        </p:nvSpPr>
        <p:spPr>
          <a:xfrm>
            <a:off x="5594123" y="3030008"/>
            <a:ext cx="4700059" cy="290617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69" name="Google Shape;69;p7"/>
          <p:cNvSpPr txBox="1"/>
          <p:nvPr>
            <p:ph idx="10" type="dt"/>
          </p:nvPr>
        </p:nvSpPr>
        <p:spPr>
          <a:xfrm>
            <a:off x="7550981" y="5936187"/>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7"/>
          <p:cNvSpPr txBox="1"/>
          <p:nvPr>
            <p:ph idx="11" type="ftr"/>
          </p:nvPr>
        </p:nvSpPr>
        <p:spPr>
          <a:xfrm>
            <a:off x="680321" y="5936188"/>
            <a:ext cx="687066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7"/>
          <p:cNvSpPr txBox="1"/>
          <p:nvPr>
            <p:ph idx="12" type="sldNum"/>
          </p:nvPr>
        </p:nvSpPr>
        <p:spPr>
          <a:xfrm>
            <a:off x="10729455" y="753227"/>
            <a:ext cx="1154151" cy="1090789"/>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72" name="Shape 72"/>
        <p:cNvGrpSpPr/>
        <p:nvPr/>
      </p:nvGrpSpPr>
      <p:grpSpPr>
        <a:xfrm>
          <a:off x="0" y="0"/>
          <a:ext cx="0" cy="0"/>
          <a:chOff x="0" y="0"/>
          <a:chExt cx="0" cy="0"/>
        </a:xfrm>
      </p:grpSpPr>
      <p:pic>
        <p:nvPicPr>
          <p:cNvPr descr="HD-ShadowLong.png" id="73" name="Google Shape;73;p8"/>
          <p:cNvPicPr preferRelativeResize="0"/>
          <p:nvPr/>
        </p:nvPicPr>
        <p:blipFill rotWithShape="1">
          <a:blip r:embed="rId2">
            <a:alphaModFix/>
          </a:blip>
          <a:srcRect b="0" l="0" r="0" t="0"/>
          <a:stretch/>
        </p:blipFill>
        <p:spPr>
          <a:xfrm>
            <a:off x="1" y="1970240"/>
            <a:ext cx="10437812" cy="321164"/>
          </a:xfrm>
          <a:prstGeom prst="rect">
            <a:avLst/>
          </a:prstGeom>
          <a:noFill/>
          <a:ln>
            <a:noFill/>
          </a:ln>
        </p:spPr>
      </p:pic>
      <p:pic>
        <p:nvPicPr>
          <p:cNvPr descr="HD-ShadowShort.png" id="74" name="Google Shape;74;p8"/>
          <p:cNvPicPr preferRelativeResize="0"/>
          <p:nvPr/>
        </p:nvPicPr>
        <p:blipFill rotWithShape="1">
          <a:blip r:embed="rId3">
            <a:alphaModFix/>
          </a:blip>
          <a:srcRect b="0" l="0" r="0" t="0"/>
          <a:stretch/>
        </p:blipFill>
        <p:spPr>
          <a:xfrm>
            <a:off x="10585826" y="1971234"/>
            <a:ext cx="1602997" cy="144270"/>
          </a:xfrm>
          <a:prstGeom prst="rect">
            <a:avLst/>
          </a:prstGeom>
          <a:noFill/>
          <a:ln>
            <a:noFill/>
          </a:ln>
        </p:spPr>
      </p:pic>
      <p:sp>
        <p:nvSpPr>
          <p:cNvPr id="75" name="Google Shape;75;p8"/>
          <p:cNvSpPr/>
          <p:nvPr/>
        </p:nvSpPr>
        <p:spPr>
          <a:xfrm>
            <a:off x="0" y="609600"/>
            <a:ext cx="10437812" cy="1368198"/>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a:off x="10585827" y="609600"/>
            <a:ext cx="1602997"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txBox="1"/>
          <p:nvPr>
            <p:ph type="title"/>
          </p:nvPr>
        </p:nvSpPr>
        <p:spPr>
          <a:xfrm>
            <a:off x="680321" y="753228"/>
            <a:ext cx="9613861" cy="108093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8"/>
          <p:cNvSpPr txBox="1"/>
          <p:nvPr>
            <p:ph idx="10" type="dt"/>
          </p:nvPr>
        </p:nvSpPr>
        <p:spPr>
          <a:xfrm>
            <a:off x="7550981" y="5936187"/>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8"/>
          <p:cNvSpPr txBox="1"/>
          <p:nvPr>
            <p:ph idx="11" type="ftr"/>
          </p:nvPr>
        </p:nvSpPr>
        <p:spPr>
          <a:xfrm>
            <a:off x="680321" y="5936188"/>
            <a:ext cx="687066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8"/>
          <p:cNvSpPr txBox="1"/>
          <p:nvPr>
            <p:ph idx="12" type="sldNum"/>
          </p:nvPr>
        </p:nvSpPr>
        <p:spPr>
          <a:xfrm>
            <a:off x="10729455" y="753227"/>
            <a:ext cx="1154151" cy="1090789"/>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81" name="Shape 81"/>
        <p:cNvGrpSpPr/>
        <p:nvPr/>
      </p:nvGrpSpPr>
      <p:grpSpPr>
        <a:xfrm>
          <a:off x="0" y="0"/>
          <a:ext cx="0" cy="0"/>
          <a:chOff x="0" y="0"/>
          <a:chExt cx="0" cy="0"/>
        </a:xfrm>
      </p:grpSpPr>
      <p:pic>
        <p:nvPicPr>
          <p:cNvPr descr="HD-ShadowLong.png" id="82" name="Google Shape;82;p9"/>
          <p:cNvPicPr preferRelativeResize="0"/>
          <p:nvPr/>
        </p:nvPicPr>
        <p:blipFill rotWithShape="1">
          <a:blip r:embed="rId2">
            <a:alphaModFix/>
          </a:blip>
          <a:srcRect b="0" l="0" r="0" t="0"/>
          <a:stretch/>
        </p:blipFill>
        <p:spPr>
          <a:xfrm>
            <a:off x="1" y="1970240"/>
            <a:ext cx="10437812" cy="321164"/>
          </a:xfrm>
          <a:prstGeom prst="rect">
            <a:avLst/>
          </a:prstGeom>
          <a:noFill/>
          <a:ln>
            <a:noFill/>
          </a:ln>
        </p:spPr>
      </p:pic>
      <p:pic>
        <p:nvPicPr>
          <p:cNvPr descr="HD-ShadowShort.png" id="83" name="Google Shape;83;p9"/>
          <p:cNvPicPr preferRelativeResize="0"/>
          <p:nvPr/>
        </p:nvPicPr>
        <p:blipFill rotWithShape="1">
          <a:blip r:embed="rId3">
            <a:alphaModFix/>
          </a:blip>
          <a:srcRect b="0" l="0" r="0" t="0"/>
          <a:stretch/>
        </p:blipFill>
        <p:spPr>
          <a:xfrm>
            <a:off x="10585826" y="1971234"/>
            <a:ext cx="1602997" cy="144270"/>
          </a:xfrm>
          <a:prstGeom prst="rect">
            <a:avLst/>
          </a:prstGeom>
          <a:noFill/>
          <a:ln>
            <a:noFill/>
          </a:ln>
        </p:spPr>
      </p:pic>
      <p:sp>
        <p:nvSpPr>
          <p:cNvPr id="84" name="Google Shape;84;p9"/>
          <p:cNvSpPr/>
          <p:nvPr/>
        </p:nvSpPr>
        <p:spPr>
          <a:xfrm>
            <a:off x="0" y="609600"/>
            <a:ext cx="10437812" cy="1368198"/>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9"/>
          <p:cNvSpPr/>
          <p:nvPr/>
        </p:nvSpPr>
        <p:spPr>
          <a:xfrm>
            <a:off x="10585827" y="609600"/>
            <a:ext cx="1602997"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9"/>
          <p:cNvSpPr txBox="1"/>
          <p:nvPr>
            <p:ph type="title"/>
          </p:nvPr>
        </p:nvSpPr>
        <p:spPr>
          <a:xfrm>
            <a:off x="680321" y="753227"/>
            <a:ext cx="9613859" cy="108094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Trebuchet M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9"/>
          <p:cNvSpPr txBox="1"/>
          <p:nvPr>
            <p:ph idx="1" type="body"/>
          </p:nvPr>
        </p:nvSpPr>
        <p:spPr>
          <a:xfrm>
            <a:off x="4685846" y="2336873"/>
            <a:ext cx="5608336" cy="359931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8" name="Google Shape;88;p9"/>
          <p:cNvSpPr txBox="1"/>
          <p:nvPr>
            <p:ph idx="2" type="body"/>
          </p:nvPr>
        </p:nvSpPr>
        <p:spPr>
          <a:xfrm>
            <a:off x="680322" y="2336872"/>
            <a:ext cx="3790078" cy="3599317"/>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89" name="Google Shape;89;p9"/>
          <p:cNvSpPr txBox="1"/>
          <p:nvPr>
            <p:ph idx="10" type="dt"/>
          </p:nvPr>
        </p:nvSpPr>
        <p:spPr>
          <a:xfrm>
            <a:off x="7550981" y="5936187"/>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9"/>
          <p:cNvSpPr txBox="1"/>
          <p:nvPr>
            <p:ph idx="11" type="ftr"/>
          </p:nvPr>
        </p:nvSpPr>
        <p:spPr>
          <a:xfrm>
            <a:off x="680321" y="5936188"/>
            <a:ext cx="687066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9"/>
          <p:cNvSpPr txBox="1"/>
          <p:nvPr>
            <p:ph idx="12" type="sldNum"/>
          </p:nvPr>
        </p:nvSpPr>
        <p:spPr>
          <a:xfrm>
            <a:off x="10729455" y="753227"/>
            <a:ext cx="1154151" cy="1090789"/>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92" name="Shape 92"/>
        <p:cNvGrpSpPr/>
        <p:nvPr/>
      </p:nvGrpSpPr>
      <p:grpSpPr>
        <a:xfrm>
          <a:off x="0" y="0"/>
          <a:ext cx="0" cy="0"/>
          <a:chOff x="0" y="0"/>
          <a:chExt cx="0" cy="0"/>
        </a:xfrm>
      </p:grpSpPr>
      <p:pic>
        <p:nvPicPr>
          <p:cNvPr descr="HD-ShadowLong.png" id="93" name="Google Shape;93;p10"/>
          <p:cNvPicPr preferRelativeResize="0"/>
          <p:nvPr/>
        </p:nvPicPr>
        <p:blipFill rotWithShape="1">
          <a:blip r:embed="rId2">
            <a:alphaModFix/>
          </a:blip>
          <a:srcRect b="0" l="0" r="0" t="0"/>
          <a:stretch/>
        </p:blipFill>
        <p:spPr>
          <a:xfrm>
            <a:off x="1" y="1970240"/>
            <a:ext cx="10437812" cy="321164"/>
          </a:xfrm>
          <a:prstGeom prst="rect">
            <a:avLst/>
          </a:prstGeom>
          <a:noFill/>
          <a:ln>
            <a:noFill/>
          </a:ln>
        </p:spPr>
      </p:pic>
      <p:pic>
        <p:nvPicPr>
          <p:cNvPr descr="HD-ShadowShort.png" id="94" name="Google Shape;94;p10"/>
          <p:cNvPicPr preferRelativeResize="0"/>
          <p:nvPr/>
        </p:nvPicPr>
        <p:blipFill rotWithShape="1">
          <a:blip r:embed="rId3">
            <a:alphaModFix/>
          </a:blip>
          <a:srcRect b="0" l="0" r="0" t="0"/>
          <a:stretch/>
        </p:blipFill>
        <p:spPr>
          <a:xfrm>
            <a:off x="10585826" y="1971234"/>
            <a:ext cx="1602997" cy="144270"/>
          </a:xfrm>
          <a:prstGeom prst="rect">
            <a:avLst/>
          </a:prstGeom>
          <a:noFill/>
          <a:ln>
            <a:noFill/>
          </a:ln>
        </p:spPr>
      </p:pic>
      <p:sp>
        <p:nvSpPr>
          <p:cNvPr id="95" name="Google Shape;95;p10"/>
          <p:cNvSpPr/>
          <p:nvPr/>
        </p:nvSpPr>
        <p:spPr>
          <a:xfrm>
            <a:off x="0" y="609600"/>
            <a:ext cx="10437812" cy="1368198"/>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0"/>
          <p:cNvSpPr/>
          <p:nvPr/>
        </p:nvSpPr>
        <p:spPr>
          <a:xfrm>
            <a:off x="10585827" y="609600"/>
            <a:ext cx="1602997"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0"/>
          <p:cNvSpPr txBox="1"/>
          <p:nvPr>
            <p:ph type="title"/>
          </p:nvPr>
        </p:nvSpPr>
        <p:spPr>
          <a:xfrm>
            <a:off x="680323" y="753228"/>
            <a:ext cx="9613857" cy="108093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Trebuchet M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10"/>
          <p:cNvSpPr/>
          <p:nvPr>
            <p:ph idx="2" type="pic"/>
          </p:nvPr>
        </p:nvSpPr>
        <p:spPr>
          <a:xfrm>
            <a:off x="4868333" y="2336874"/>
            <a:ext cx="5425849" cy="3599312"/>
          </a:xfrm>
          <a:prstGeom prst="rect">
            <a:avLst/>
          </a:prstGeom>
          <a:noFill/>
          <a:ln>
            <a:noFill/>
          </a:ln>
          <a:effectLst>
            <a:outerShdw blurRad="76200" rotWithShape="0" algn="tl" dir="5040000" dist="63500">
              <a:srgbClr val="000000">
                <a:alpha val="40784"/>
              </a:srgbClr>
            </a:outerShdw>
          </a:effectLst>
        </p:spPr>
      </p:sp>
      <p:sp>
        <p:nvSpPr>
          <p:cNvPr id="99" name="Google Shape;99;p10"/>
          <p:cNvSpPr txBox="1"/>
          <p:nvPr>
            <p:ph idx="1" type="body"/>
          </p:nvPr>
        </p:nvSpPr>
        <p:spPr>
          <a:xfrm>
            <a:off x="680323" y="2336873"/>
            <a:ext cx="3876256" cy="359931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100" name="Google Shape;100;p10"/>
          <p:cNvSpPr txBox="1"/>
          <p:nvPr>
            <p:ph idx="10" type="dt"/>
          </p:nvPr>
        </p:nvSpPr>
        <p:spPr>
          <a:xfrm>
            <a:off x="7550981" y="5936187"/>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0"/>
          <p:cNvSpPr txBox="1"/>
          <p:nvPr>
            <p:ph idx="11" type="ftr"/>
          </p:nvPr>
        </p:nvSpPr>
        <p:spPr>
          <a:xfrm>
            <a:off x="680321" y="5936188"/>
            <a:ext cx="687066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0"/>
          <p:cNvSpPr txBox="1"/>
          <p:nvPr>
            <p:ph idx="12" type="sldNum"/>
          </p:nvPr>
        </p:nvSpPr>
        <p:spPr>
          <a:xfrm>
            <a:off x="10729455" y="753227"/>
            <a:ext cx="1154151" cy="1090789"/>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78121"/>
            </a:gs>
            <a:gs pos="50000">
              <a:srgbClr val="D54006"/>
            </a:gs>
            <a:gs pos="100000">
              <a:srgbClr val="8C0000"/>
            </a:gs>
          </a:gsLst>
          <a:lin ang="2520000" scaled="0"/>
        </a:gradFill>
      </p:bgPr>
    </p:bg>
    <p:spTree>
      <p:nvGrpSpPr>
        <p:cNvPr id="5" name="Shape 5"/>
        <p:cNvGrpSpPr/>
        <p:nvPr/>
      </p:nvGrpSpPr>
      <p:grpSpPr>
        <a:xfrm>
          <a:off x="0" y="0"/>
          <a:ext cx="0" cy="0"/>
          <a:chOff x="0" y="0"/>
          <a:chExt cx="0" cy="0"/>
        </a:xfrm>
      </p:grpSpPr>
      <p:pic>
        <p:nvPicPr>
          <p:cNvPr descr="hashOverlay-FullResolve.png" id="6" name="Google Shape;6;p1"/>
          <p:cNvPicPr preferRelativeResize="0"/>
          <p:nvPr/>
        </p:nvPicPr>
        <p:blipFill rotWithShape="1">
          <a:blip r:embed="rId1">
            <a:alphaModFix amt="10000"/>
          </a:blip>
          <a:srcRect b="0" l="0" r="0" t="0"/>
          <a:stretch/>
        </p:blipFill>
        <p:spPr>
          <a:xfrm>
            <a:off x="0" y="0"/>
            <a:ext cx="12192000" cy="6858000"/>
          </a:xfrm>
          <a:prstGeom prst="rect">
            <a:avLst/>
          </a:prstGeom>
          <a:noFill/>
          <a:ln>
            <a:noFill/>
          </a:ln>
        </p:spPr>
      </p:pic>
      <p:sp>
        <p:nvSpPr>
          <p:cNvPr id="7" name="Google Shape;7;p1"/>
          <p:cNvSpPr txBox="1"/>
          <p:nvPr>
            <p:ph type="title"/>
          </p:nvPr>
        </p:nvSpPr>
        <p:spPr>
          <a:xfrm>
            <a:off x="680321" y="753228"/>
            <a:ext cx="9613861" cy="1080938"/>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3600"/>
              <a:buFont typeface="Trebuchet MS"/>
              <a:buNone/>
              <a:defRPr b="0" i="0" sz="3600" u="none" cap="none" strike="noStrike">
                <a:solidFill>
                  <a:schemeClr val="l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
          <p:cNvSpPr txBox="1"/>
          <p:nvPr>
            <p:ph idx="1" type="body"/>
          </p:nvPr>
        </p:nvSpPr>
        <p:spPr>
          <a:xfrm>
            <a:off x="680321" y="2336873"/>
            <a:ext cx="9613861" cy="3599316"/>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lt1"/>
              </a:buClr>
              <a:buSzPts val="2400"/>
              <a:buFont typeface="Arial"/>
              <a:buChar char="•"/>
              <a:defRPr b="0" i="0" sz="2400" u="none" cap="none" strike="noStrike">
                <a:solidFill>
                  <a:schemeClr val="lt1"/>
                </a:solidFill>
                <a:latin typeface="Trebuchet MS"/>
                <a:ea typeface="Trebuchet MS"/>
                <a:cs typeface="Trebuchet MS"/>
                <a:sym typeface="Trebuchet MS"/>
              </a:defRPr>
            </a:lvl1pPr>
            <a:lvl2pPr indent="-355600" lvl="1" marL="9144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Trebuchet MS"/>
                <a:ea typeface="Trebuchet MS"/>
                <a:cs typeface="Trebuchet MS"/>
                <a:sym typeface="Trebuchet MS"/>
              </a:defRPr>
            </a:lvl2pPr>
            <a:lvl3pPr indent="-342900" lvl="2" marL="1371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Trebuchet MS"/>
                <a:ea typeface="Trebuchet MS"/>
                <a:cs typeface="Trebuchet MS"/>
                <a:sym typeface="Trebuchet MS"/>
              </a:defRPr>
            </a:lvl3pPr>
            <a:lvl4pPr indent="-330200" lvl="3" marL="1828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Trebuchet MS"/>
                <a:ea typeface="Trebuchet MS"/>
                <a:cs typeface="Trebuchet MS"/>
                <a:sym typeface="Trebuchet MS"/>
              </a:defRPr>
            </a:lvl4pPr>
            <a:lvl5pPr indent="-330200" lvl="4" marL="22860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Trebuchet MS"/>
                <a:ea typeface="Trebuchet MS"/>
                <a:cs typeface="Trebuchet MS"/>
                <a:sym typeface="Trebuchet MS"/>
              </a:defRPr>
            </a:lvl5pPr>
            <a:lvl6pPr indent="-317500" lvl="5" marL="27432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6pPr>
            <a:lvl7pPr indent="-317500" lvl="6" marL="32004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7pPr>
            <a:lvl8pPr indent="-317500" lvl="7" marL="36576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8pPr>
            <a:lvl9pPr indent="-317500" lvl="8" marL="41148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9pPr>
          </a:lstStyle>
          <a:p/>
        </p:txBody>
      </p:sp>
      <p:sp>
        <p:nvSpPr>
          <p:cNvPr id="9" name="Google Shape;9;p1"/>
          <p:cNvSpPr txBox="1"/>
          <p:nvPr>
            <p:ph idx="10" type="dt"/>
          </p:nvPr>
        </p:nvSpPr>
        <p:spPr>
          <a:xfrm>
            <a:off x="7550981" y="5936187"/>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10" name="Google Shape;10;p1"/>
          <p:cNvSpPr txBox="1"/>
          <p:nvPr>
            <p:ph idx="11" type="ftr"/>
          </p:nvPr>
        </p:nvSpPr>
        <p:spPr>
          <a:xfrm>
            <a:off x="680321" y="5936188"/>
            <a:ext cx="687066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0" u="none" cap="none" strike="noStrike">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11" name="Google Shape;11;p1"/>
          <p:cNvSpPr txBox="1"/>
          <p:nvPr>
            <p:ph idx="12" type="sldNum"/>
          </p:nvPr>
        </p:nvSpPr>
        <p:spPr>
          <a:xfrm>
            <a:off x="10729455" y="753227"/>
            <a:ext cx="1154151" cy="1090789"/>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3600" u="none" cap="none" strike="noStrike">
                <a:solidFill>
                  <a:schemeClr val="lt1"/>
                </a:solidFill>
                <a:latin typeface="Trebuchet MS"/>
                <a:ea typeface="Trebuchet MS"/>
                <a:cs typeface="Trebuchet MS"/>
                <a:sym typeface="Trebuchet MS"/>
              </a:defRPr>
            </a:lvl1pPr>
            <a:lvl2pPr indent="0" lvl="1" marL="0" marR="0" rtl="0" algn="l">
              <a:spcBef>
                <a:spcPts val="0"/>
              </a:spcBef>
              <a:buNone/>
              <a:defRPr b="0" i="0" sz="3600" u="none" cap="none" strike="noStrike">
                <a:solidFill>
                  <a:schemeClr val="lt1"/>
                </a:solidFill>
                <a:latin typeface="Trebuchet MS"/>
                <a:ea typeface="Trebuchet MS"/>
                <a:cs typeface="Trebuchet MS"/>
                <a:sym typeface="Trebuchet MS"/>
              </a:defRPr>
            </a:lvl2pPr>
            <a:lvl3pPr indent="0" lvl="2" marL="0" marR="0" rtl="0" algn="l">
              <a:spcBef>
                <a:spcPts val="0"/>
              </a:spcBef>
              <a:buNone/>
              <a:defRPr b="0" i="0" sz="3600" u="none" cap="none" strike="noStrike">
                <a:solidFill>
                  <a:schemeClr val="lt1"/>
                </a:solidFill>
                <a:latin typeface="Trebuchet MS"/>
                <a:ea typeface="Trebuchet MS"/>
                <a:cs typeface="Trebuchet MS"/>
                <a:sym typeface="Trebuchet MS"/>
              </a:defRPr>
            </a:lvl3pPr>
            <a:lvl4pPr indent="0" lvl="3" marL="0" marR="0" rtl="0" algn="l">
              <a:spcBef>
                <a:spcPts val="0"/>
              </a:spcBef>
              <a:buNone/>
              <a:defRPr b="0" i="0" sz="3600" u="none" cap="none" strike="noStrike">
                <a:solidFill>
                  <a:schemeClr val="lt1"/>
                </a:solidFill>
                <a:latin typeface="Trebuchet MS"/>
                <a:ea typeface="Trebuchet MS"/>
                <a:cs typeface="Trebuchet MS"/>
                <a:sym typeface="Trebuchet MS"/>
              </a:defRPr>
            </a:lvl4pPr>
            <a:lvl5pPr indent="0" lvl="4" marL="0" marR="0" rtl="0" algn="l">
              <a:spcBef>
                <a:spcPts val="0"/>
              </a:spcBef>
              <a:buNone/>
              <a:defRPr b="0" i="0" sz="3600" u="none" cap="none" strike="noStrike">
                <a:solidFill>
                  <a:schemeClr val="lt1"/>
                </a:solidFill>
                <a:latin typeface="Trebuchet MS"/>
                <a:ea typeface="Trebuchet MS"/>
                <a:cs typeface="Trebuchet MS"/>
                <a:sym typeface="Trebuchet MS"/>
              </a:defRPr>
            </a:lvl5pPr>
            <a:lvl6pPr indent="0" lvl="5" marL="0" marR="0" rtl="0" algn="l">
              <a:spcBef>
                <a:spcPts val="0"/>
              </a:spcBef>
              <a:buNone/>
              <a:defRPr b="0" i="0" sz="3600" u="none" cap="none" strike="noStrike">
                <a:solidFill>
                  <a:schemeClr val="lt1"/>
                </a:solidFill>
                <a:latin typeface="Trebuchet MS"/>
                <a:ea typeface="Trebuchet MS"/>
                <a:cs typeface="Trebuchet MS"/>
                <a:sym typeface="Trebuchet MS"/>
              </a:defRPr>
            </a:lvl6pPr>
            <a:lvl7pPr indent="0" lvl="6" marL="0" marR="0" rtl="0" algn="l">
              <a:spcBef>
                <a:spcPts val="0"/>
              </a:spcBef>
              <a:buNone/>
              <a:defRPr b="0" i="0" sz="3600" u="none" cap="none" strike="noStrike">
                <a:solidFill>
                  <a:schemeClr val="lt1"/>
                </a:solidFill>
                <a:latin typeface="Trebuchet MS"/>
                <a:ea typeface="Trebuchet MS"/>
                <a:cs typeface="Trebuchet MS"/>
                <a:sym typeface="Trebuchet MS"/>
              </a:defRPr>
            </a:lvl7pPr>
            <a:lvl8pPr indent="0" lvl="7" marL="0" marR="0" rtl="0" algn="l">
              <a:spcBef>
                <a:spcPts val="0"/>
              </a:spcBef>
              <a:buNone/>
              <a:defRPr b="0" i="0" sz="3600" u="none" cap="none" strike="noStrike">
                <a:solidFill>
                  <a:schemeClr val="lt1"/>
                </a:solidFill>
                <a:latin typeface="Trebuchet MS"/>
                <a:ea typeface="Trebuchet MS"/>
                <a:cs typeface="Trebuchet MS"/>
                <a:sym typeface="Trebuchet MS"/>
              </a:defRPr>
            </a:lvl8pPr>
            <a:lvl9pPr indent="0" lvl="8" marL="0" marR="0" rtl="0" algn="l">
              <a:spcBef>
                <a:spcPts val="0"/>
              </a:spcBef>
              <a:buNone/>
              <a:defRPr b="0" i="0" sz="3600" u="none" cap="none" strike="noStrike">
                <a:solidFill>
                  <a:schemeClr val="lt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9"/>
          <p:cNvSpPr txBox="1"/>
          <p:nvPr>
            <p:ph type="ctrTitle"/>
          </p:nvPr>
        </p:nvSpPr>
        <p:spPr>
          <a:xfrm>
            <a:off x="0" y="2305878"/>
            <a:ext cx="9011478" cy="1603513"/>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6000"/>
              <a:buFont typeface="Trebuchet MS"/>
              <a:buNone/>
            </a:pPr>
            <a:r>
              <a:rPr lang="it-IT" sz="6000"/>
              <a:t>LA DIETA MEDITERRANEA</a:t>
            </a:r>
            <a:endParaRPr/>
          </a:p>
        </p:txBody>
      </p:sp>
      <p:sp>
        <p:nvSpPr>
          <p:cNvPr id="203" name="Google Shape;203;p19"/>
          <p:cNvSpPr txBox="1"/>
          <p:nvPr>
            <p:ph idx="1" type="subTitle"/>
          </p:nvPr>
        </p:nvSpPr>
        <p:spPr>
          <a:xfrm>
            <a:off x="3425687" y="4348161"/>
            <a:ext cx="5340626" cy="1117687"/>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lt1"/>
              </a:buClr>
              <a:buSzPts val="1800"/>
              <a:buNone/>
            </a:pPr>
            <a:r>
              <a:rPr lang="it-IT" sz="1800"/>
              <a:t>Educazione Civica 4^B AFM   </a:t>
            </a:r>
            <a:endParaRPr/>
          </a:p>
        </p:txBody>
      </p:sp>
      <p:pic>
        <p:nvPicPr>
          <p:cNvPr id="204" name="Google Shape;204;p19"/>
          <p:cNvPicPr preferRelativeResize="0"/>
          <p:nvPr/>
        </p:nvPicPr>
        <p:blipFill rotWithShape="1">
          <a:blip r:embed="rId3">
            <a:alphaModFix/>
          </a:blip>
          <a:srcRect b="0" l="0" r="0" t="0"/>
          <a:stretch/>
        </p:blipFill>
        <p:spPr>
          <a:xfrm>
            <a:off x="9011478" y="2509838"/>
            <a:ext cx="3180522" cy="183832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8"/>
          <p:cNvSpPr txBox="1"/>
          <p:nvPr/>
        </p:nvSpPr>
        <p:spPr>
          <a:xfrm>
            <a:off x="104350" y="127675"/>
            <a:ext cx="8561100" cy="65571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2000">
                <a:solidFill>
                  <a:schemeClr val="lt1"/>
                </a:solidFill>
                <a:latin typeface="Trebuchet MS"/>
                <a:ea typeface="Trebuchet MS"/>
                <a:cs typeface="Trebuchet MS"/>
                <a:sym typeface="Trebuchet MS"/>
              </a:rPr>
              <a:t>I nostri padri costituenti non erano egoisti come lo siamo diventati noi oggi, sapevano che il benessere del singolo non prescinde dal benessere del gruppo in cui questi si inserisce. È il concetto di </a:t>
            </a:r>
            <a:r>
              <a:rPr b="1" lang="it-IT" sz="2000">
                <a:solidFill>
                  <a:schemeClr val="lt1"/>
                </a:solidFill>
                <a:latin typeface="Trebuchet MS"/>
                <a:ea typeface="Trebuchet MS"/>
                <a:cs typeface="Trebuchet MS"/>
                <a:sym typeface="Trebuchet MS"/>
              </a:rPr>
              <a:t>società</a:t>
            </a:r>
            <a:r>
              <a:rPr lang="it-IT" sz="2000">
                <a:solidFill>
                  <a:schemeClr val="lt1"/>
                </a:solidFill>
                <a:latin typeface="Trebuchet MS"/>
                <a:ea typeface="Trebuchet MS"/>
                <a:cs typeface="Trebuchet MS"/>
                <a:sym typeface="Trebuchet MS"/>
              </a:rPr>
              <a:t> che collega tutto e tutti, ciò che succede ad un solo individuo si ripercuote intorno a lui.</a:t>
            </a:r>
            <a:endParaRPr/>
          </a:p>
          <a:p>
            <a:pPr indent="0" lvl="0" marL="0" marR="0" rtl="0" algn="just">
              <a:spcBef>
                <a:spcPts val="0"/>
              </a:spcBef>
              <a:spcAft>
                <a:spcPts val="0"/>
              </a:spcAft>
              <a:buNone/>
            </a:pPr>
            <a:r>
              <a:t/>
            </a:r>
            <a:endParaRPr sz="2000">
              <a:solidFill>
                <a:schemeClr val="lt1"/>
              </a:solidFill>
              <a:latin typeface="Trebuchet MS"/>
              <a:ea typeface="Trebuchet MS"/>
              <a:cs typeface="Trebuchet MS"/>
              <a:sym typeface="Trebuchet MS"/>
            </a:endParaRPr>
          </a:p>
          <a:p>
            <a:pPr indent="0" lvl="0" marL="0" marR="0" rtl="0" algn="just">
              <a:spcBef>
                <a:spcPts val="0"/>
              </a:spcBef>
              <a:spcAft>
                <a:spcPts val="0"/>
              </a:spcAft>
              <a:buNone/>
            </a:pPr>
            <a:r>
              <a:rPr lang="it-IT" sz="2000">
                <a:solidFill>
                  <a:schemeClr val="lt1"/>
                </a:solidFill>
                <a:latin typeface="Trebuchet MS"/>
                <a:ea typeface="Trebuchet MS"/>
                <a:cs typeface="Trebuchet MS"/>
                <a:sym typeface="Trebuchet MS"/>
              </a:rPr>
              <a:t>Ecco perché, in una sola norma, la Costituzione dice che la salute è diritto del singolo e, insieme, interesse della collettività; le due cose vanno strettamente a braccetto. Il concetto di tutela della salute della collettività deve essere inteso anche come </a:t>
            </a:r>
            <a:r>
              <a:rPr b="1" lang="it-IT" sz="2000">
                <a:solidFill>
                  <a:schemeClr val="lt1"/>
                </a:solidFill>
                <a:latin typeface="Trebuchet MS"/>
                <a:ea typeface="Trebuchet MS"/>
                <a:cs typeface="Trebuchet MS"/>
                <a:sym typeface="Trebuchet MS"/>
              </a:rPr>
              <a:t>diritto ad un ambiente salubre</a:t>
            </a:r>
            <a:r>
              <a:rPr lang="it-IT" sz="2000">
                <a:solidFill>
                  <a:schemeClr val="lt1"/>
                </a:solidFill>
                <a:latin typeface="Trebuchet MS"/>
                <a:ea typeface="Trebuchet MS"/>
                <a:cs typeface="Trebuchet MS"/>
                <a:sym typeface="Trebuchet MS"/>
              </a:rPr>
              <a:t>. Da qui la necessità di prestare attenzione ai seguenti valori:</a:t>
            </a:r>
            <a:endParaRPr sz="2000">
              <a:solidFill>
                <a:schemeClr val="lt1"/>
              </a:solidFill>
              <a:latin typeface="Trebuchet MS"/>
              <a:ea typeface="Trebuchet MS"/>
              <a:cs typeface="Trebuchet MS"/>
              <a:sym typeface="Trebuchet MS"/>
            </a:endParaRPr>
          </a:p>
          <a:p>
            <a:pPr indent="0" lvl="0" marL="0" marR="0" rtl="0" algn="just">
              <a:spcBef>
                <a:spcPts val="0"/>
              </a:spcBef>
              <a:spcAft>
                <a:spcPts val="0"/>
              </a:spcAft>
              <a:buNone/>
            </a:pPr>
            <a:r>
              <a:rPr lang="it-IT" sz="2000">
                <a:solidFill>
                  <a:schemeClr val="lt1"/>
                </a:solidFill>
                <a:latin typeface="Trebuchet MS"/>
                <a:ea typeface="Trebuchet MS"/>
                <a:cs typeface="Trebuchet MS"/>
                <a:sym typeface="Trebuchet MS"/>
              </a:rPr>
              <a:t>-lo sviluppo sostenibile;</a:t>
            </a:r>
            <a:endParaRPr sz="2000">
              <a:solidFill>
                <a:schemeClr val="lt1"/>
              </a:solidFill>
              <a:latin typeface="Trebuchet MS"/>
              <a:ea typeface="Trebuchet MS"/>
              <a:cs typeface="Trebuchet MS"/>
              <a:sym typeface="Trebuchet MS"/>
            </a:endParaRPr>
          </a:p>
          <a:p>
            <a:pPr indent="0" lvl="0" marL="0" marR="0" rtl="0" algn="just">
              <a:spcBef>
                <a:spcPts val="0"/>
              </a:spcBef>
              <a:spcAft>
                <a:spcPts val="0"/>
              </a:spcAft>
              <a:buNone/>
            </a:pPr>
            <a:r>
              <a:rPr lang="it-IT" sz="2000">
                <a:solidFill>
                  <a:schemeClr val="lt1"/>
                </a:solidFill>
                <a:latin typeface="Trebuchet MS"/>
                <a:ea typeface="Trebuchet MS"/>
                <a:cs typeface="Trebuchet MS"/>
                <a:sym typeface="Trebuchet MS"/>
              </a:rPr>
              <a:t>-la prevenzione ambientale;</a:t>
            </a:r>
            <a:endParaRPr sz="2000">
              <a:solidFill>
                <a:schemeClr val="lt1"/>
              </a:solidFill>
              <a:latin typeface="Trebuchet MS"/>
              <a:ea typeface="Trebuchet MS"/>
              <a:cs typeface="Trebuchet MS"/>
              <a:sym typeface="Trebuchet MS"/>
            </a:endParaRPr>
          </a:p>
          <a:p>
            <a:pPr indent="0" lvl="0" marL="0" marR="0" rtl="0" algn="just">
              <a:spcBef>
                <a:spcPts val="0"/>
              </a:spcBef>
              <a:spcAft>
                <a:spcPts val="0"/>
              </a:spcAft>
              <a:buNone/>
            </a:pPr>
            <a:r>
              <a:rPr lang="it-IT" sz="2000">
                <a:solidFill>
                  <a:schemeClr val="lt1"/>
                </a:solidFill>
                <a:latin typeface="Trebuchet MS"/>
                <a:ea typeface="Trebuchet MS"/>
                <a:cs typeface="Trebuchet MS"/>
                <a:sym typeface="Trebuchet MS"/>
              </a:rPr>
              <a:t>-il risarcimento da parte di chi crea un danno all’ambiente;</a:t>
            </a:r>
            <a:endParaRPr sz="2000">
              <a:solidFill>
                <a:schemeClr val="lt1"/>
              </a:solidFill>
              <a:latin typeface="Trebuchet MS"/>
              <a:ea typeface="Trebuchet MS"/>
              <a:cs typeface="Trebuchet MS"/>
              <a:sym typeface="Trebuchet MS"/>
            </a:endParaRPr>
          </a:p>
          <a:p>
            <a:pPr indent="0" lvl="0" marL="0" marR="0" rtl="0" algn="just">
              <a:spcBef>
                <a:spcPts val="0"/>
              </a:spcBef>
              <a:spcAft>
                <a:spcPts val="0"/>
              </a:spcAft>
              <a:buNone/>
            </a:pPr>
            <a:r>
              <a:rPr lang="it-IT" sz="2000">
                <a:solidFill>
                  <a:schemeClr val="lt1"/>
                </a:solidFill>
                <a:latin typeface="Trebuchet MS"/>
                <a:ea typeface="Trebuchet MS"/>
                <a:cs typeface="Trebuchet MS"/>
                <a:sym typeface="Trebuchet MS"/>
              </a:rPr>
              <a:t>-la risoluzione dei danni già causati;</a:t>
            </a:r>
            <a:endParaRPr sz="2000">
              <a:solidFill>
                <a:schemeClr val="lt1"/>
              </a:solidFill>
              <a:latin typeface="Trebuchet MS"/>
              <a:ea typeface="Trebuchet MS"/>
              <a:cs typeface="Trebuchet MS"/>
              <a:sym typeface="Trebuchet MS"/>
            </a:endParaRPr>
          </a:p>
          <a:p>
            <a:pPr indent="0" lvl="0" marL="0" marR="0" rtl="0" algn="just">
              <a:spcBef>
                <a:spcPts val="0"/>
              </a:spcBef>
              <a:spcAft>
                <a:spcPts val="0"/>
              </a:spcAft>
              <a:buNone/>
            </a:pPr>
            <a:r>
              <a:rPr lang="it-IT" sz="2000">
                <a:solidFill>
                  <a:schemeClr val="lt1"/>
                </a:solidFill>
                <a:latin typeface="Trebuchet MS"/>
                <a:ea typeface="Trebuchet MS"/>
                <a:cs typeface="Trebuchet MS"/>
                <a:sym typeface="Trebuchet MS"/>
              </a:rPr>
              <a:t>-il recupero dell’ecosistema, se possibile.</a:t>
            </a:r>
            <a:endParaRPr/>
          </a:p>
          <a:p>
            <a:pPr indent="0" lvl="0" marL="0" marR="0" rtl="0" algn="just">
              <a:spcBef>
                <a:spcPts val="0"/>
              </a:spcBef>
              <a:spcAft>
                <a:spcPts val="0"/>
              </a:spcAft>
              <a:buNone/>
            </a:pPr>
            <a:r>
              <a:t/>
            </a:r>
            <a:endParaRPr sz="2000">
              <a:solidFill>
                <a:schemeClr val="lt1"/>
              </a:solidFill>
              <a:latin typeface="Trebuchet MS"/>
              <a:ea typeface="Trebuchet MS"/>
              <a:cs typeface="Trebuchet MS"/>
              <a:sym typeface="Trebuchet MS"/>
            </a:endParaRPr>
          </a:p>
          <a:p>
            <a:pPr indent="0" lvl="0" marL="0" marR="0" rtl="0" algn="just">
              <a:spcBef>
                <a:spcPts val="0"/>
              </a:spcBef>
              <a:spcAft>
                <a:spcPts val="0"/>
              </a:spcAft>
              <a:buNone/>
            </a:pPr>
            <a:r>
              <a:rPr lang="it-IT" sz="2000">
                <a:solidFill>
                  <a:schemeClr val="lt1"/>
                </a:solidFill>
                <a:latin typeface="Trebuchet MS"/>
                <a:ea typeface="Trebuchet MS"/>
                <a:cs typeface="Trebuchet MS"/>
                <a:sym typeface="Trebuchet MS"/>
              </a:rPr>
              <a:t>Fra l’altro, la nostra Costituzione è stata la prima, fra quelle europee, a riconoscere e tutelare il diritto alla salute sia nella sua valenza individuale che sociale. Abbiamo un primato e ancor oggi dobbiamo continuare a tutelarlo.</a:t>
            </a:r>
            <a:endParaRPr/>
          </a:p>
        </p:txBody>
      </p:sp>
      <p:pic>
        <p:nvPicPr>
          <p:cNvPr id="259" name="Google Shape;259;p28"/>
          <p:cNvPicPr preferRelativeResize="0"/>
          <p:nvPr/>
        </p:nvPicPr>
        <p:blipFill rotWithShape="1">
          <a:blip r:embed="rId3">
            <a:alphaModFix/>
          </a:blip>
          <a:srcRect b="0" l="0" r="0" t="0"/>
          <a:stretch/>
        </p:blipFill>
        <p:spPr>
          <a:xfrm>
            <a:off x="8665526" y="2764275"/>
            <a:ext cx="3526475" cy="2513800"/>
          </a:xfrm>
          <a:prstGeom prst="rect">
            <a:avLst/>
          </a:prstGeom>
          <a:noFill/>
          <a:ln>
            <a:noFill/>
          </a:ln>
        </p:spPr>
      </p:pic>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59"/>
                                        </p:tgtEl>
                                        <p:attrNameLst>
                                          <p:attrName>style.visibility</p:attrName>
                                        </p:attrNameLst>
                                      </p:cBhvr>
                                      <p:to>
                                        <p:strVal val="visible"/>
                                      </p:to>
                                    </p:set>
                                    <p:anim calcmode="lin" valueType="num">
                                      <p:cBhvr additive="base">
                                        <p:cTn dur="500"/>
                                        <p:tgtEl>
                                          <p:spTgt spid="259"/>
                                        </p:tgtEl>
                                        <p:attrNameLst>
                                          <p:attrName>ppt_w</p:attrName>
                                        </p:attrNameLst>
                                      </p:cBhvr>
                                      <p:tavLst>
                                        <p:tav fmla="" tm="0">
                                          <p:val>
                                            <p:strVal val="0"/>
                                          </p:val>
                                        </p:tav>
                                        <p:tav fmla="" tm="100000">
                                          <p:val>
                                            <p:strVal val="#ppt_w"/>
                                          </p:val>
                                        </p:tav>
                                      </p:tavLst>
                                    </p:anim>
                                    <p:anim calcmode="lin" valueType="num">
                                      <p:cBhvr additive="base">
                                        <p:cTn dur="500"/>
                                        <p:tgtEl>
                                          <p:spTgt spid="25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9"/>
          <p:cNvSpPr txBox="1"/>
          <p:nvPr>
            <p:ph type="title"/>
          </p:nvPr>
        </p:nvSpPr>
        <p:spPr>
          <a:xfrm>
            <a:off x="680321" y="753228"/>
            <a:ext cx="9613861" cy="10809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it-IT"/>
              <a:t>Legge n. 833 del 1978</a:t>
            </a:r>
            <a:endParaRPr/>
          </a:p>
        </p:txBody>
      </p:sp>
      <p:sp>
        <p:nvSpPr>
          <p:cNvPr id="265" name="Google Shape;265;p29"/>
          <p:cNvSpPr txBox="1"/>
          <p:nvPr>
            <p:ph idx="1" type="body"/>
          </p:nvPr>
        </p:nvSpPr>
        <p:spPr>
          <a:xfrm>
            <a:off x="0" y="2037800"/>
            <a:ext cx="8464800" cy="50733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lt1"/>
              </a:buClr>
              <a:buSzPts val="2000"/>
              <a:buNone/>
            </a:pPr>
            <a:r>
              <a:rPr lang="it-IT" sz="2000"/>
              <a:t>La Repubblica tutela la salute mediante il Servizio Sanitario Nazionale. La tutela della salute fisica e psichica deve avvenire nel rispetto della dignità e della libertà della persona umana.Il SSN è costituito dal complesso delle funzioni,delle strutture,dei servizi e delle attività destinati alla promozione, al mantenimento ed al recupero della salute fisica e psichica di tutta  la  popolazione  senza distinzione di condizioni individuali o  sociali, assicurando l'eguaglianza dei cittadini.</a:t>
            </a:r>
            <a:endParaRPr sz="2000"/>
          </a:p>
          <a:p>
            <a:pPr indent="0" lvl="0" marL="0" rtl="0" algn="just">
              <a:lnSpc>
                <a:spcPct val="90000"/>
              </a:lnSpc>
              <a:spcBef>
                <a:spcPts val="0"/>
              </a:spcBef>
              <a:spcAft>
                <a:spcPts val="0"/>
              </a:spcAft>
              <a:buClr>
                <a:schemeClr val="lt1"/>
              </a:buClr>
              <a:buSzPts val="2000"/>
              <a:buNone/>
            </a:pPr>
            <a:r>
              <a:t/>
            </a:r>
            <a:endParaRPr sz="2000"/>
          </a:p>
          <a:p>
            <a:pPr indent="0" lvl="0" marL="0" rtl="0" algn="just">
              <a:lnSpc>
                <a:spcPct val="90000"/>
              </a:lnSpc>
              <a:spcBef>
                <a:spcPts val="0"/>
              </a:spcBef>
              <a:spcAft>
                <a:spcPts val="0"/>
              </a:spcAft>
              <a:buClr>
                <a:schemeClr val="lt1"/>
              </a:buClr>
              <a:buSzPts val="2000"/>
              <a:buNone/>
            </a:pPr>
            <a:r>
              <a:rPr lang="it-IT" sz="2000"/>
              <a:t>L’attuazione del SSN compete allo Stato, alle regioni e agli enti locali  territoriali, garantendo la partecipazione dei cittadini.</a:t>
            </a:r>
            <a:endParaRPr/>
          </a:p>
          <a:p>
            <a:pPr indent="0" lvl="0" marL="0" rtl="0" algn="just">
              <a:lnSpc>
                <a:spcPct val="90000"/>
              </a:lnSpc>
              <a:spcBef>
                <a:spcPts val="0"/>
              </a:spcBef>
              <a:spcAft>
                <a:spcPts val="0"/>
              </a:spcAft>
              <a:buClr>
                <a:schemeClr val="lt1"/>
              </a:buClr>
              <a:buSzPts val="2000"/>
              <a:buNone/>
            </a:pPr>
            <a:r>
              <a:t/>
            </a:r>
            <a:endParaRPr sz="2000"/>
          </a:p>
          <a:p>
            <a:pPr indent="0" lvl="0" marL="0" rtl="0" algn="just">
              <a:lnSpc>
                <a:spcPct val="90000"/>
              </a:lnSpc>
              <a:spcBef>
                <a:spcPts val="0"/>
              </a:spcBef>
              <a:spcAft>
                <a:spcPts val="0"/>
              </a:spcAft>
              <a:buClr>
                <a:schemeClr val="lt1"/>
              </a:buClr>
              <a:buSzPts val="2000"/>
              <a:buNone/>
            </a:pPr>
            <a:r>
              <a:rPr lang="it-IT" sz="2000"/>
              <a:t>Nel servizio  sanitario nazionale è assicurato il collegamento ed </a:t>
            </a:r>
            <a:endParaRPr/>
          </a:p>
          <a:p>
            <a:pPr indent="0" lvl="0" marL="0" rtl="0" algn="just">
              <a:lnSpc>
                <a:spcPct val="90000"/>
              </a:lnSpc>
              <a:spcBef>
                <a:spcPts val="0"/>
              </a:spcBef>
              <a:spcAft>
                <a:spcPts val="0"/>
              </a:spcAft>
              <a:buClr>
                <a:schemeClr val="lt1"/>
              </a:buClr>
              <a:buSzPts val="2000"/>
              <a:buNone/>
            </a:pPr>
            <a:r>
              <a:rPr lang="it-IT" sz="2000"/>
              <a:t>il  coordinamento con le attività e con gli interventi di tutti gli </a:t>
            </a:r>
            <a:endParaRPr/>
          </a:p>
          <a:p>
            <a:pPr indent="0" lvl="0" marL="0" rtl="0" algn="just">
              <a:lnSpc>
                <a:spcPct val="90000"/>
              </a:lnSpc>
              <a:spcBef>
                <a:spcPts val="0"/>
              </a:spcBef>
              <a:spcAft>
                <a:spcPts val="0"/>
              </a:spcAft>
              <a:buClr>
                <a:schemeClr val="lt1"/>
              </a:buClr>
              <a:buSzPts val="2000"/>
              <a:buNone/>
            </a:pPr>
            <a:r>
              <a:rPr lang="it-IT" sz="2000"/>
              <a:t>altri organi (centri, istituzioni e  servizi) che svolgono nell’ambito sociale   attività comunque   incidenti    sullo   stato   di</a:t>
            </a:r>
            <a:endParaRPr/>
          </a:p>
          <a:p>
            <a:pPr indent="0" lvl="0" marL="0" rtl="0" algn="just">
              <a:lnSpc>
                <a:spcPct val="90000"/>
              </a:lnSpc>
              <a:spcBef>
                <a:spcPts val="0"/>
              </a:spcBef>
              <a:spcAft>
                <a:spcPts val="0"/>
              </a:spcAft>
              <a:buClr>
                <a:schemeClr val="lt1"/>
              </a:buClr>
              <a:buSzPts val="2000"/>
              <a:buNone/>
            </a:pPr>
            <a:r>
              <a:rPr lang="it-IT" sz="2000"/>
              <a:t>salute  degli  individui e della  collettività. </a:t>
            </a:r>
            <a:endParaRPr/>
          </a:p>
        </p:txBody>
      </p:sp>
      <p:pic>
        <p:nvPicPr>
          <p:cNvPr id="266" name="Google Shape;266;p29"/>
          <p:cNvPicPr preferRelativeResize="0"/>
          <p:nvPr/>
        </p:nvPicPr>
        <p:blipFill rotWithShape="1">
          <a:blip r:embed="rId3">
            <a:alphaModFix/>
          </a:blip>
          <a:srcRect b="0" l="0" r="0" t="0"/>
          <a:stretch/>
        </p:blipFill>
        <p:spPr>
          <a:xfrm>
            <a:off x="8464800" y="3902175"/>
            <a:ext cx="3727200" cy="2537800"/>
          </a:xfrm>
          <a:prstGeom prst="rect">
            <a:avLst/>
          </a:prstGeom>
          <a:noFill/>
          <a:ln>
            <a:noFill/>
          </a:ln>
        </p:spPr>
      </p:pic>
    </p:spTree>
  </p:cSld>
  <p:clrMapOvr>
    <a:masterClrMapping/>
  </p:clrMapOvr>
  <mc:AlternateContent>
    <mc:Choice Requires="p14">
      <p:transition spd="slow" p14:dur="3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0"/>
          <p:cNvSpPr txBox="1"/>
          <p:nvPr>
            <p:ph idx="4294967295" type="body"/>
          </p:nvPr>
        </p:nvSpPr>
        <p:spPr>
          <a:xfrm>
            <a:off x="351183" y="1047473"/>
            <a:ext cx="10012018" cy="2074173"/>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lt1"/>
              </a:buClr>
              <a:buSzPts val="2000"/>
              <a:buNone/>
            </a:pPr>
            <a:r>
              <a:rPr lang="it-IT" sz="2000"/>
              <a:t>Il diritto alla salute ha diversi livelli di responsabilità:</a:t>
            </a:r>
            <a:endParaRPr/>
          </a:p>
          <a:p>
            <a:pPr indent="0" lvl="0" marL="0" rtl="0" algn="just">
              <a:lnSpc>
                <a:spcPct val="90000"/>
              </a:lnSpc>
              <a:spcBef>
                <a:spcPts val="1200"/>
              </a:spcBef>
              <a:spcAft>
                <a:spcPts val="0"/>
              </a:spcAft>
              <a:buClr>
                <a:schemeClr val="lt1"/>
              </a:buClr>
              <a:buSzPts val="2000"/>
              <a:buNone/>
            </a:pPr>
            <a:r>
              <a:rPr lang="it-IT" sz="2000"/>
              <a:t>-Il primo è rappresentato dallo Stato, che ha l’obbligo di assicurare a tutti i cittadini il diritto alla salute attraverso i Livelli Essenziali di Assistenza (LEA).</a:t>
            </a:r>
            <a:endParaRPr/>
          </a:p>
          <a:p>
            <a:pPr indent="0" lvl="0" marL="0" rtl="0" algn="just">
              <a:lnSpc>
                <a:spcPct val="90000"/>
              </a:lnSpc>
              <a:spcBef>
                <a:spcPts val="600"/>
              </a:spcBef>
              <a:spcAft>
                <a:spcPts val="0"/>
              </a:spcAft>
              <a:buClr>
                <a:schemeClr val="lt1"/>
              </a:buClr>
              <a:buSzPts val="2000"/>
              <a:buNone/>
            </a:pPr>
            <a:r>
              <a:rPr lang="it-IT" sz="2000"/>
              <a:t>-Il secondo dalle Regioni, che hanno competenza nella regolamentazione e nell’organizzazione dei vari servizi, finanziando le Aziende Sanitarie Locali e gli ospedali del territorio, controllando e valutando allo stesso tempo la qualità delle prestazioni erogate da questi.</a:t>
            </a:r>
            <a:endParaRPr/>
          </a:p>
        </p:txBody>
      </p:sp>
      <p:sp>
        <p:nvSpPr>
          <p:cNvPr id="272" name="Google Shape;272;p30"/>
          <p:cNvSpPr txBox="1"/>
          <p:nvPr/>
        </p:nvSpPr>
        <p:spPr>
          <a:xfrm>
            <a:off x="351183" y="3736354"/>
            <a:ext cx="6098344"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000">
                <a:solidFill>
                  <a:schemeClr val="lt1"/>
                </a:solidFill>
                <a:latin typeface="Trebuchet MS"/>
                <a:ea typeface="Trebuchet MS"/>
                <a:cs typeface="Trebuchet MS"/>
                <a:sym typeface="Trebuchet MS"/>
              </a:rPr>
              <a:t>Inoltre sono stati stabiliti 3 grandi livelli:</a:t>
            </a:r>
            <a:endParaRPr/>
          </a:p>
          <a:p>
            <a:pPr indent="0" lvl="0" marL="0" marR="0" rtl="0" algn="l">
              <a:spcBef>
                <a:spcPts val="1200"/>
              </a:spcBef>
              <a:spcAft>
                <a:spcPts val="0"/>
              </a:spcAft>
              <a:buNone/>
            </a:pPr>
            <a:r>
              <a:rPr lang="it-IT" sz="2000">
                <a:solidFill>
                  <a:schemeClr val="lt1"/>
                </a:solidFill>
                <a:latin typeface="Trebuchet MS"/>
                <a:ea typeface="Trebuchet MS"/>
                <a:cs typeface="Trebuchet MS"/>
                <a:sym typeface="Trebuchet MS"/>
              </a:rPr>
              <a:t>-Prevenzione collettiva; </a:t>
            </a:r>
            <a:endParaRPr/>
          </a:p>
          <a:p>
            <a:pPr indent="0" lvl="0" marL="0" marR="0" rtl="0" algn="l">
              <a:spcBef>
                <a:spcPts val="0"/>
              </a:spcBef>
              <a:spcAft>
                <a:spcPts val="0"/>
              </a:spcAft>
              <a:buNone/>
            </a:pPr>
            <a:r>
              <a:rPr lang="it-IT" sz="2000">
                <a:solidFill>
                  <a:schemeClr val="lt1"/>
                </a:solidFill>
                <a:latin typeface="Trebuchet MS"/>
                <a:ea typeface="Trebuchet MS"/>
                <a:cs typeface="Trebuchet MS"/>
                <a:sym typeface="Trebuchet MS"/>
              </a:rPr>
              <a:t>-Assistenza distrettuale; </a:t>
            </a:r>
            <a:endParaRPr/>
          </a:p>
          <a:p>
            <a:pPr indent="0" lvl="0" marL="0" marR="0" rtl="0" algn="l">
              <a:spcBef>
                <a:spcPts val="0"/>
              </a:spcBef>
              <a:spcAft>
                <a:spcPts val="0"/>
              </a:spcAft>
              <a:buNone/>
            </a:pPr>
            <a:r>
              <a:rPr lang="it-IT" sz="2000">
                <a:solidFill>
                  <a:schemeClr val="lt1"/>
                </a:solidFill>
                <a:latin typeface="Trebuchet MS"/>
                <a:ea typeface="Trebuchet MS"/>
                <a:cs typeface="Trebuchet MS"/>
                <a:sym typeface="Trebuchet MS"/>
              </a:rPr>
              <a:t>-Assistenza ospedaliera.</a:t>
            </a:r>
            <a:endParaRPr/>
          </a:p>
        </p:txBody>
      </p:sp>
      <p:pic>
        <p:nvPicPr>
          <p:cNvPr id="273" name="Google Shape;273;p30"/>
          <p:cNvPicPr preferRelativeResize="0"/>
          <p:nvPr/>
        </p:nvPicPr>
        <p:blipFill rotWithShape="1">
          <a:blip r:embed="rId3">
            <a:alphaModFix/>
          </a:blip>
          <a:srcRect b="0" l="0" r="0" t="0"/>
          <a:stretch/>
        </p:blipFill>
        <p:spPr>
          <a:xfrm>
            <a:off x="7111686" y="3330526"/>
            <a:ext cx="4729131" cy="3146620"/>
          </a:xfrm>
          <a:prstGeom prst="rect">
            <a:avLst/>
          </a:prstGeom>
          <a:noFill/>
          <a:ln>
            <a:noFill/>
          </a:ln>
        </p:spPr>
      </p:pic>
    </p:spTree>
  </p:cSld>
  <p:clrMapOvr>
    <a:masterClrMapping/>
  </p:clrMapOvr>
  <mc:AlternateContent>
    <mc:Choice Requires="p14">
      <p:transition p14:dur="100">
        <p:fade thruBlk="1"/>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1"/>
          <p:cNvSpPr txBox="1"/>
          <p:nvPr/>
        </p:nvSpPr>
        <p:spPr>
          <a:xfrm>
            <a:off x="391709" y="291563"/>
            <a:ext cx="7782900" cy="31707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2000">
                <a:solidFill>
                  <a:schemeClr val="lt1"/>
                </a:solidFill>
                <a:latin typeface="Trebuchet MS"/>
                <a:ea typeface="Trebuchet MS"/>
                <a:cs typeface="Trebuchet MS"/>
                <a:sym typeface="Trebuchet MS"/>
              </a:rPr>
              <a:t>L’olio. Sono presenti diversi frantoi che producono olio extra vergine d’oliva, e l’olio DOP dauno prodotto da agricoltori locali. L’Alto Tavoliere, stretto fra i monti del Gargano e quelli del Sub-Appennino, gode di una posizione protetta e di un clima ideale. La geologia del terreno è simile a quella del Basso Tavoliere, ma qui, per tradizione contadina, la cultivar d’elezione è la Peranzana. L’olio che se ne ricava è intenso, fruttato ed ha profumi di erbe e fiori. E’ ottimo sia crudo, su insalate di misticanza ed anguille del Lago di Lesina alla griglia, che in cottura per zuppe di pesce saporite e minestre di verdure.</a:t>
            </a:r>
            <a:endParaRPr/>
          </a:p>
        </p:txBody>
      </p:sp>
      <p:sp>
        <p:nvSpPr>
          <p:cNvPr id="279" name="Google Shape;279;p31"/>
          <p:cNvSpPr txBox="1"/>
          <p:nvPr/>
        </p:nvSpPr>
        <p:spPr>
          <a:xfrm>
            <a:off x="5022166" y="4319668"/>
            <a:ext cx="6821496" cy="224676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2000">
                <a:solidFill>
                  <a:schemeClr val="lt1"/>
                </a:solidFill>
                <a:latin typeface="Trebuchet MS"/>
                <a:ea typeface="Trebuchet MS"/>
                <a:cs typeface="Trebuchet MS"/>
                <a:sym typeface="Trebuchet MS"/>
              </a:rPr>
              <a:t>Il vino. Sono presenti numerose cantine che producono ottimo vino. Il più rinomato ha un colore che tende al rosso mattone con invecchiamento. Le caratteristiche di questo vino sono: profumo gradevole e caratteristico; sapore asciutto e armonico. San Severo celebra i prodotti della sua terra attraverso “La festa dell’olio e del vino Novello” che si celebra annualmente il 3 novembre.</a:t>
            </a:r>
            <a:endParaRPr/>
          </a:p>
        </p:txBody>
      </p:sp>
      <p:pic>
        <p:nvPicPr>
          <p:cNvPr id="280" name="Google Shape;280;p31"/>
          <p:cNvPicPr preferRelativeResize="0"/>
          <p:nvPr/>
        </p:nvPicPr>
        <p:blipFill rotWithShape="1">
          <a:blip r:embed="rId3">
            <a:alphaModFix/>
          </a:blip>
          <a:srcRect b="0" l="0" r="0" t="0"/>
          <a:stretch/>
        </p:blipFill>
        <p:spPr>
          <a:xfrm>
            <a:off x="1291389" y="3461662"/>
            <a:ext cx="3730777" cy="2420733"/>
          </a:xfrm>
          <a:prstGeom prst="rect">
            <a:avLst/>
          </a:prstGeom>
          <a:noFill/>
          <a:ln>
            <a:noFill/>
          </a:ln>
        </p:spPr>
      </p:pic>
      <p:pic>
        <p:nvPicPr>
          <p:cNvPr id="281" name="Google Shape;281;p31"/>
          <p:cNvPicPr preferRelativeResize="0"/>
          <p:nvPr/>
        </p:nvPicPr>
        <p:blipFill rotWithShape="1">
          <a:blip r:embed="rId4">
            <a:alphaModFix/>
          </a:blip>
          <a:srcRect b="0" l="0" r="0" t="0"/>
          <a:stretch/>
        </p:blipFill>
        <p:spPr>
          <a:xfrm>
            <a:off x="8174660" y="1898934"/>
            <a:ext cx="3809842" cy="24207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2"/>
          <p:cNvSpPr txBox="1"/>
          <p:nvPr>
            <p:ph type="title"/>
          </p:nvPr>
        </p:nvSpPr>
        <p:spPr>
          <a:xfrm>
            <a:off x="0" y="3094978"/>
            <a:ext cx="10424160" cy="1090788"/>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Trebuchet MS"/>
              <a:buNone/>
            </a:pPr>
            <a:r>
              <a:rPr b="1" i="1" lang="it-IT"/>
              <a:t>La Dieta Mediterranea è una filosofia di vita che nasce dal passato e può traghettarci verso un futuro sano, sostenibile e inclusivo.</a:t>
            </a:r>
            <a:br>
              <a:rPr lang="it-IT"/>
            </a:b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0"/>
          <p:cNvSpPr txBox="1"/>
          <p:nvPr>
            <p:ph type="title"/>
          </p:nvPr>
        </p:nvSpPr>
        <p:spPr>
          <a:xfrm>
            <a:off x="680321" y="753228"/>
            <a:ext cx="9613861" cy="10809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it-IT"/>
              <a:t>La Dieta Mediterranea </a:t>
            </a:r>
            <a:endParaRPr/>
          </a:p>
        </p:txBody>
      </p:sp>
      <p:sp>
        <p:nvSpPr>
          <p:cNvPr id="210" name="Google Shape;210;p20"/>
          <p:cNvSpPr txBox="1"/>
          <p:nvPr>
            <p:ph idx="1" type="body"/>
          </p:nvPr>
        </p:nvSpPr>
        <p:spPr>
          <a:xfrm>
            <a:off x="680321" y="2336873"/>
            <a:ext cx="9613861" cy="3599316"/>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lt1"/>
              </a:buClr>
              <a:buSzPts val="2000"/>
              <a:buNone/>
            </a:pPr>
            <a:r>
              <a:rPr lang="it-IT" sz="2000"/>
              <a:t>La dieta mediterranea è un modello nutrizionale ispirato ai modelli alimentari diffusi in alcuni Paesi del bacino mediterraneo, ispirato alle abitudini alimentari di Spagna, Italia e Grecia negli anni '60. La dieta venne riconosciuta dall'UNESCO come bene protetto e inserito nella lista dei patrimoni orali e immateriali dell'umanità nel 2010.</a:t>
            </a:r>
            <a:endParaRPr/>
          </a:p>
          <a:p>
            <a:pPr indent="0" lvl="0" marL="0" rtl="0" algn="just">
              <a:lnSpc>
                <a:spcPct val="90000"/>
              </a:lnSpc>
              <a:spcBef>
                <a:spcPts val="1000"/>
              </a:spcBef>
              <a:spcAft>
                <a:spcPts val="0"/>
              </a:spcAft>
              <a:buClr>
                <a:schemeClr val="lt1"/>
              </a:buClr>
              <a:buSzPts val="2000"/>
              <a:buNone/>
            </a:pPr>
            <a:r>
              <a:t/>
            </a:r>
            <a:endParaRPr sz="2000"/>
          </a:p>
          <a:p>
            <a:pPr indent="0" lvl="0" marL="0" rtl="0" algn="just">
              <a:lnSpc>
                <a:spcPct val="90000"/>
              </a:lnSpc>
              <a:spcBef>
                <a:spcPts val="1000"/>
              </a:spcBef>
              <a:spcAft>
                <a:spcPts val="0"/>
              </a:spcAft>
              <a:buClr>
                <a:schemeClr val="lt1"/>
              </a:buClr>
              <a:buSzPts val="2000"/>
              <a:buNone/>
            </a:pPr>
            <a:r>
              <a:rPr lang="it-IT" sz="2000"/>
              <a:t>Il regime alimentare si fonda su alimenti il cui consumo è abituale in Paesi del bacino mediterraneo, in una proporzione che privilegia cereali, frutta, verdura, semi, olio di oliva, rispetto ad un più raro uso di carni rosse e grassi animali (grassi saturi), mentre presenta un consumo moderato di pesce, carne bianca (pollame), legumi, uova, latticini, vino rosso, dolci.</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1"/>
          <p:cNvSpPr txBox="1"/>
          <p:nvPr/>
        </p:nvSpPr>
        <p:spPr>
          <a:xfrm>
            <a:off x="0" y="610136"/>
            <a:ext cx="10564800" cy="56337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it-IT" sz="2000" u="none" cap="none" strike="noStrike">
                <a:solidFill>
                  <a:schemeClr val="lt1"/>
                </a:solidFill>
                <a:latin typeface="Trebuchet MS"/>
                <a:ea typeface="Trebuchet MS"/>
                <a:cs typeface="Trebuchet MS"/>
                <a:sym typeface="Trebuchet MS"/>
              </a:rPr>
              <a:t>Seguire una dieta bilanciata è fondamentale per assicurare al corpo tutti i nutrimenti di cui ha bisogno per svolgere correttamente le sue funzioni vitali assicurandosi così sia il benessere fisico che psichico. Un’alimentazione scorretta può anche incidere sulle funzioni cerebrali favorendo l’insorgere di disturbi come ansia e depressione.</a:t>
            </a:r>
            <a:endParaRPr/>
          </a:p>
          <a:p>
            <a:pPr indent="0" lvl="0" marL="0" marR="0" rtl="0" algn="just">
              <a:spcBef>
                <a:spcPts val="0"/>
              </a:spcBef>
              <a:spcAft>
                <a:spcPts val="0"/>
              </a:spcAft>
              <a:buNone/>
            </a:pPr>
            <a:r>
              <a:t/>
            </a:r>
            <a:endParaRPr b="0" i="0" sz="2000" u="none" cap="none" strike="noStrike">
              <a:solidFill>
                <a:schemeClr val="lt1"/>
              </a:solidFill>
              <a:latin typeface="Trebuchet MS"/>
              <a:ea typeface="Trebuchet MS"/>
              <a:cs typeface="Trebuchet MS"/>
              <a:sym typeface="Trebuchet MS"/>
            </a:endParaRPr>
          </a:p>
          <a:p>
            <a:pPr indent="0" lvl="0" marL="0" marR="0" rtl="0" algn="just">
              <a:spcBef>
                <a:spcPts val="0"/>
              </a:spcBef>
              <a:spcAft>
                <a:spcPts val="0"/>
              </a:spcAft>
              <a:buNone/>
            </a:pPr>
            <a:r>
              <a:t/>
            </a:r>
            <a:endParaRPr b="0" i="0" sz="2000" u="none" cap="none" strike="noStrike">
              <a:solidFill>
                <a:schemeClr val="lt1"/>
              </a:solidFill>
              <a:latin typeface="Trebuchet MS"/>
              <a:ea typeface="Trebuchet MS"/>
              <a:cs typeface="Trebuchet MS"/>
              <a:sym typeface="Trebuchet MS"/>
            </a:endParaRPr>
          </a:p>
          <a:p>
            <a:pPr indent="0" lvl="0" marL="0" marR="0" rtl="0" algn="just">
              <a:spcBef>
                <a:spcPts val="0"/>
              </a:spcBef>
              <a:spcAft>
                <a:spcPts val="0"/>
              </a:spcAft>
              <a:buNone/>
            </a:pPr>
            <a:r>
              <a:t/>
            </a:r>
            <a:endParaRPr b="0" i="0" sz="2000" u="none" cap="none" strike="noStrike">
              <a:solidFill>
                <a:schemeClr val="lt1"/>
              </a:solidFill>
              <a:latin typeface="Trebuchet MS"/>
              <a:ea typeface="Trebuchet MS"/>
              <a:cs typeface="Trebuchet MS"/>
              <a:sym typeface="Trebuchet MS"/>
            </a:endParaRPr>
          </a:p>
          <a:p>
            <a:pPr indent="0" lvl="0" marL="0" marR="0" rtl="0" algn="just">
              <a:spcBef>
                <a:spcPts val="0"/>
              </a:spcBef>
              <a:spcAft>
                <a:spcPts val="0"/>
              </a:spcAft>
              <a:buNone/>
            </a:pPr>
            <a:r>
              <a:rPr b="0" i="0" lang="it-IT" sz="2000" u="none" cap="none" strike="noStrike">
                <a:solidFill>
                  <a:schemeClr val="lt1"/>
                </a:solidFill>
                <a:latin typeface="Trebuchet MS"/>
                <a:ea typeface="Trebuchet MS"/>
                <a:cs typeface="Trebuchet MS"/>
                <a:sym typeface="Trebuchet MS"/>
              </a:rPr>
              <a:t>Tra le principali conseguenze di una cattiva alimentazione vi sono:</a:t>
            </a:r>
            <a:endParaRPr/>
          </a:p>
          <a:p>
            <a:pPr indent="0" lvl="0" marL="0" marR="0" rtl="0" algn="just">
              <a:spcBef>
                <a:spcPts val="0"/>
              </a:spcBef>
              <a:spcAft>
                <a:spcPts val="0"/>
              </a:spcAft>
              <a:buNone/>
            </a:pPr>
            <a:r>
              <a:rPr b="0" i="0" lang="it-IT" sz="2000" u="none" cap="none" strike="noStrike">
                <a:solidFill>
                  <a:schemeClr val="lt1"/>
                </a:solidFill>
                <a:latin typeface="Trebuchet MS"/>
                <a:ea typeface="Trebuchet MS"/>
                <a:cs typeface="Trebuchet MS"/>
                <a:sym typeface="Trebuchet MS"/>
              </a:rPr>
              <a:t>-sovrappeso o obesità, che si verificano quando si segue una dieta troppo calorica per il proprio stile di vita. Queste condizioni hanno importanti riflessi sull’apparato cardiocircolatorio, sul metabolismo e sulla mobilità di una persona</a:t>
            </a:r>
            <a:r>
              <a:rPr lang="it-IT" sz="2000">
                <a:solidFill>
                  <a:schemeClr val="lt1"/>
                </a:solidFill>
                <a:latin typeface="Trebuchet MS"/>
                <a:ea typeface="Trebuchet MS"/>
                <a:cs typeface="Trebuchet MS"/>
                <a:sym typeface="Trebuchet MS"/>
              </a:rPr>
              <a:t>:</a:t>
            </a:r>
            <a:endParaRPr/>
          </a:p>
          <a:p>
            <a:pPr indent="0" lvl="0" marL="0" marR="0" rtl="0" algn="just">
              <a:spcBef>
                <a:spcPts val="0"/>
              </a:spcBef>
              <a:spcAft>
                <a:spcPts val="0"/>
              </a:spcAft>
              <a:buNone/>
            </a:pPr>
            <a:r>
              <a:rPr b="0" i="0" lang="it-IT" sz="2000" u="none" cap="none" strike="noStrike">
                <a:solidFill>
                  <a:schemeClr val="lt1"/>
                </a:solidFill>
                <a:latin typeface="Trebuchet MS"/>
                <a:ea typeface="Trebuchet MS"/>
                <a:cs typeface="Trebuchet MS"/>
                <a:sym typeface="Trebuchet MS"/>
              </a:rPr>
              <a:t>-abbassamento delle difese immunitarie causate dalla carenza di vitamine dovuta a una dieta povera di frutta e verdura;</a:t>
            </a:r>
            <a:endParaRPr/>
          </a:p>
          <a:p>
            <a:pPr indent="0" lvl="0" marL="0" marR="0" rtl="0" algn="just">
              <a:spcBef>
                <a:spcPts val="0"/>
              </a:spcBef>
              <a:spcAft>
                <a:spcPts val="0"/>
              </a:spcAft>
              <a:buNone/>
            </a:pPr>
            <a:r>
              <a:rPr b="0" i="0" lang="it-IT" sz="2000" u="none" cap="none" strike="noStrike">
                <a:solidFill>
                  <a:schemeClr val="lt1"/>
                </a:solidFill>
                <a:latin typeface="Trebuchet MS"/>
                <a:ea typeface="Trebuchet MS"/>
                <a:cs typeface="Trebuchet MS"/>
                <a:sym typeface="Trebuchet MS"/>
              </a:rPr>
              <a:t>-anomale variazioni glicemiche per cui si possono verificare condizioni di ipoglicemia quando si mangia troppo poco o si salta un pasto o iperglicemia quando si eccede con farinacei e dolci</a:t>
            </a:r>
            <a:r>
              <a:rPr lang="it-IT" sz="2000">
                <a:solidFill>
                  <a:schemeClr val="lt1"/>
                </a:solidFill>
                <a:latin typeface="Trebuchet MS"/>
                <a:ea typeface="Trebuchet MS"/>
                <a:cs typeface="Trebuchet MS"/>
                <a:sym typeface="Trebuchet MS"/>
              </a:rPr>
              <a:t>;</a:t>
            </a:r>
            <a:endParaRPr/>
          </a:p>
          <a:p>
            <a:pPr indent="0" lvl="0" marL="0" marR="0" rtl="0" algn="just">
              <a:spcBef>
                <a:spcPts val="0"/>
              </a:spcBef>
              <a:spcAft>
                <a:spcPts val="0"/>
              </a:spcAft>
              <a:buNone/>
            </a:pPr>
            <a:r>
              <a:rPr b="0" i="0" lang="it-IT" sz="2000" u="none" cap="none" strike="noStrike">
                <a:solidFill>
                  <a:schemeClr val="lt1"/>
                </a:solidFill>
                <a:latin typeface="Trebuchet MS"/>
                <a:ea typeface="Trebuchet MS"/>
                <a:cs typeface="Trebuchet MS"/>
                <a:sym typeface="Trebuchet MS"/>
              </a:rPr>
              <a:t>-problemi di salute mentale, in quanto anche il cervello per svolgere le proprie funzioni ha bisogno di un corretto apporto di macronutrienti.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2"/>
          <p:cNvSpPr txBox="1"/>
          <p:nvPr/>
        </p:nvSpPr>
        <p:spPr>
          <a:xfrm>
            <a:off x="0" y="271500"/>
            <a:ext cx="10154100" cy="37866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it-IT" sz="2000" u="none" cap="none" strike="noStrike">
                <a:solidFill>
                  <a:schemeClr val="lt1"/>
                </a:solidFill>
                <a:latin typeface="Trebuchet MS"/>
                <a:ea typeface="Trebuchet MS"/>
                <a:cs typeface="Trebuchet MS"/>
                <a:sym typeface="Trebuchet MS"/>
              </a:rPr>
              <a:t>Un punto di riferimento per seguire una dieta equilibrata può essere la piramide alimentare in cui vengono indicati alimenti e frequenza con cui andrebbero mangiati per assicurarsi il benessere.</a:t>
            </a:r>
            <a:endParaRPr/>
          </a:p>
          <a:p>
            <a:pPr indent="0" lvl="0" marL="0" marR="0" rtl="0" algn="just">
              <a:spcBef>
                <a:spcPts val="0"/>
              </a:spcBef>
              <a:spcAft>
                <a:spcPts val="0"/>
              </a:spcAft>
              <a:buNone/>
            </a:pPr>
            <a:r>
              <a:rPr b="0" i="0" lang="it-IT" sz="2000" u="none" cap="none" strike="noStrike">
                <a:solidFill>
                  <a:schemeClr val="lt1"/>
                </a:solidFill>
                <a:latin typeface="Trebuchet MS"/>
                <a:ea typeface="Trebuchet MS"/>
                <a:cs typeface="Trebuchet MS"/>
                <a:sym typeface="Trebuchet MS"/>
              </a:rPr>
              <a:t>Alla base della piramide vi sono gli alimenti che devono essere mangiati più frequentemente mentre sulla sua vetta vi sono i cibi per cui si consiglia un consumo moderato.</a:t>
            </a:r>
            <a:endParaRPr/>
          </a:p>
          <a:p>
            <a:pPr indent="0" lvl="0" marL="0" marR="0" rtl="0" algn="just">
              <a:spcBef>
                <a:spcPts val="0"/>
              </a:spcBef>
              <a:spcAft>
                <a:spcPts val="0"/>
              </a:spcAft>
              <a:buNone/>
            </a:pPr>
            <a:r>
              <a:rPr b="0" i="0" lang="it-IT" sz="2000" u="none" cap="none" strike="noStrike">
                <a:solidFill>
                  <a:schemeClr val="lt1"/>
                </a:solidFill>
                <a:latin typeface="Trebuchet MS"/>
                <a:ea typeface="Trebuchet MS"/>
                <a:cs typeface="Trebuchet MS"/>
                <a:sym typeface="Trebuchet MS"/>
              </a:rPr>
              <a:t>Secondo la piramide alimentare bisognerebbe consumare:</a:t>
            </a:r>
            <a:endParaRPr/>
          </a:p>
          <a:p>
            <a:pPr indent="0" lvl="0" marL="0" marR="0" rtl="0" algn="just">
              <a:spcBef>
                <a:spcPts val="0"/>
              </a:spcBef>
              <a:spcAft>
                <a:spcPts val="0"/>
              </a:spcAft>
              <a:buNone/>
            </a:pPr>
            <a:r>
              <a:rPr b="0" i="0" lang="it-IT" sz="2000" u="none" cap="none" strike="noStrike">
                <a:solidFill>
                  <a:schemeClr val="lt1"/>
                </a:solidFill>
                <a:latin typeface="Trebuchet MS"/>
                <a:ea typeface="Trebuchet MS"/>
                <a:cs typeface="Trebuchet MS"/>
                <a:sym typeface="Trebuchet MS"/>
              </a:rPr>
              <a:t>-cereali integrali, verdura e frutta: 2 o 3 porzioni al giorno;</a:t>
            </a:r>
            <a:endParaRPr/>
          </a:p>
          <a:p>
            <a:pPr indent="0" lvl="0" marL="0" marR="0" rtl="0" algn="just">
              <a:spcBef>
                <a:spcPts val="0"/>
              </a:spcBef>
              <a:spcAft>
                <a:spcPts val="0"/>
              </a:spcAft>
              <a:buNone/>
            </a:pPr>
            <a:r>
              <a:rPr b="0" i="0" lang="it-IT" sz="2000" u="none" cap="none" strike="noStrike">
                <a:solidFill>
                  <a:schemeClr val="lt1"/>
                </a:solidFill>
                <a:latin typeface="Trebuchet MS"/>
                <a:ea typeface="Trebuchet MS"/>
                <a:cs typeface="Trebuchet MS"/>
                <a:sym typeface="Trebuchet MS"/>
              </a:rPr>
              <a:t>-frutta secca o legumi: 1 o 3 porzioni al giorno;</a:t>
            </a:r>
            <a:endParaRPr/>
          </a:p>
          <a:p>
            <a:pPr indent="0" lvl="0" marL="0" marR="0" rtl="0" algn="just">
              <a:spcBef>
                <a:spcPts val="0"/>
              </a:spcBef>
              <a:spcAft>
                <a:spcPts val="0"/>
              </a:spcAft>
              <a:buNone/>
            </a:pPr>
            <a:r>
              <a:rPr b="0" i="0" lang="it-IT" sz="2000" u="none" cap="none" strike="noStrike">
                <a:solidFill>
                  <a:schemeClr val="lt1"/>
                </a:solidFill>
                <a:latin typeface="Trebuchet MS"/>
                <a:ea typeface="Trebuchet MS"/>
                <a:cs typeface="Trebuchet MS"/>
                <a:sym typeface="Trebuchet MS"/>
              </a:rPr>
              <a:t>-pesce, pollame e uova: 0 o 2 porzioni al giorno;</a:t>
            </a:r>
            <a:endParaRPr/>
          </a:p>
          <a:p>
            <a:pPr indent="0" lvl="0" marL="0" marR="0" rtl="0" algn="just">
              <a:spcBef>
                <a:spcPts val="0"/>
              </a:spcBef>
              <a:spcAft>
                <a:spcPts val="0"/>
              </a:spcAft>
              <a:buNone/>
            </a:pPr>
            <a:r>
              <a:rPr b="0" i="0" lang="it-IT" sz="2000" u="none" cap="none" strike="noStrike">
                <a:solidFill>
                  <a:schemeClr val="lt1"/>
                </a:solidFill>
                <a:latin typeface="Trebuchet MS"/>
                <a:ea typeface="Trebuchet MS"/>
                <a:cs typeface="Trebuchet MS"/>
                <a:sym typeface="Trebuchet MS"/>
              </a:rPr>
              <a:t>-alimenti ricchi di calcio: 1 o 2 porzioni al giorno;</a:t>
            </a:r>
            <a:endParaRPr/>
          </a:p>
          <a:p>
            <a:pPr indent="0" lvl="0" marL="0" marR="0" rtl="0" algn="just">
              <a:spcBef>
                <a:spcPts val="0"/>
              </a:spcBef>
              <a:spcAft>
                <a:spcPts val="0"/>
              </a:spcAft>
              <a:buNone/>
            </a:pPr>
            <a:r>
              <a:rPr b="0" i="0" lang="it-IT" sz="2000" u="none" cap="none" strike="noStrike">
                <a:solidFill>
                  <a:schemeClr val="lt1"/>
                </a:solidFill>
                <a:latin typeface="Trebuchet MS"/>
                <a:ea typeface="Trebuchet MS"/>
                <a:cs typeface="Trebuchet MS"/>
                <a:sym typeface="Trebuchet MS"/>
              </a:rPr>
              <a:t>-carni rosse, burro, cereali raffinati: con moderazione.</a:t>
            </a:r>
            <a:endParaRPr/>
          </a:p>
        </p:txBody>
      </p:sp>
      <p:pic>
        <p:nvPicPr>
          <p:cNvPr id="221" name="Google Shape;221;p22"/>
          <p:cNvPicPr preferRelativeResize="0"/>
          <p:nvPr/>
        </p:nvPicPr>
        <p:blipFill rotWithShape="1">
          <a:blip r:embed="rId3">
            <a:alphaModFix/>
          </a:blip>
          <a:srcRect b="0" l="0" r="0" t="0"/>
          <a:stretch/>
        </p:blipFill>
        <p:spPr>
          <a:xfrm>
            <a:off x="6358596" y="2991868"/>
            <a:ext cx="5833403" cy="3871137"/>
          </a:xfrm>
          <a:prstGeom prst="rect">
            <a:avLst/>
          </a:prstGeom>
          <a:noFill/>
          <a:ln>
            <a:noFill/>
          </a:ln>
        </p:spPr>
      </p:pic>
      <p:sp>
        <p:nvSpPr>
          <p:cNvPr id="222" name="Google Shape;222;p22"/>
          <p:cNvSpPr txBox="1"/>
          <p:nvPr/>
        </p:nvSpPr>
        <p:spPr>
          <a:xfrm>
            <a:off x="0" y="4294575"/>
            <a:ext cx="6165600" cy="13236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it-IT" sz="2000" u="none" cap="none" strike="noStrike">
                <a:solidFill>
                  <a:schemeClr val="lt1"/>
                </a:solidFill>
                <a:latin typeface="Trebuchet MS"/>
                <a:ea typeface="Trebuchet MS"/>
                <a:cs typeface="Trebuchet MS"/>
                <a:sym typeface="Trebuchet MS"/>
              </a:rPr>
              <a:t>Alla base della piramide alimentare vi è anche l’indicazione di svolgere attività fisica tutti i giorni, mantenere una corretta idratazione e controllare il peso corporeo.</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3"/>
          <p:cNvSpPr txBox="1"/>
          <p:nvPr/>
        </p:nvSpPr>
        <p:spPr>
          <a:xfrm>
            <a:off x="680321" y="2180493"/>
            <a:ext cx="8852094" cy="3477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2000" u="none" cap="none" strike="noStrike">
                <a:solidFill>
                  <a:schemeClr val="lt1"/>
                </a:solidFill>
                <a:latin typeface="Trebuchet MS"/>
                <a:ea typeface="Trebuchet MS"/>
                <a:cs typeface="Trebuchet MS"/>
                <a:sym typeface="Trebuchet MS"/>
              </a:rPr>
              <a:t>Il 16 novembre 2010 a Nairobi in Kenya il Comitato Intergovernativo della Convenzione Unesco sul Patrimonio Culturale Immateriale approva l’iscrizione della Dieta Mediterranea nella Lista del Patrimonio Culturale Immateriale, riconoscendo con questa definizione le pratiche tradizionali, le conoscenze e le abilità che sono passate di generazione in generazione in molti paesi mediterranei fornendo alle comunità un senso di appartenenza e di continuità.</a:t>
            </a:r>
            <a:endParaRPr/>
          </a:p>
          <a:p>
            <a:pPr indent="0" lvl="0" marL="0" marR="0" rtl="0" algn="l">
              <a:spcBef>
                <a:spcPts val="0"/>
              </a:spcBef>
              <a:spcAft>
                <a:spcPts val="0"/>
              </a:spcAft>
              <a:buNone/>
            </a:pPr>
            <a:r>
              <a:t/>
            </a:r>
            <a:endParaRPr sz="2000">
              <a:solidFill>
                <a:schemeClr val="lt1"/>
              </a:solidFill>
              <a:latin typeface="Trebuchet MS"/>
              <a:ea typeface="Trebuchet MS"/>
              <a:cs typeface="Trebuchet MS"/>
              <a:sym typeface="Trebuchet MS"/>
            </a:endParaRPr>
          </a:p>
          <a:p>
            <a:pPr indent="0" lvl="0" marL="0" marR="0" rtl="0" algn="l">
              <a:spcBef>
                <a:spcPts val="0"/>
              </a:spcBef>
              <a:spcAft>
                <a:spcPts val="0"/>
              </a:spcAft>
              <a:buNone/>
            </a:pPr>
            <a:r>
              <a:rPr lang="it-IT" sz="2000">
                <a:solidFill>
                  <a:schemeClr val="lt1"/>
                </a:solidFill>
                <a:latin typeface="Trebuchet MS"/>
                <a:ea typeface="Trebuchet MS"/>
                <a:cs typeface="Trebuchet MS"/>
                <a:sym typeface="Trebuchet MS"/>
              </a:rPr>
              <a:t>Il riconoscimento del 2010 ha accolto la candidatura transnazionale di Italia, Spagna, Grecia e Marocco, che nel 2013 è stata estesa anche a Cipro, Croazia e Portogallo.</a:t>
            </a:r>
            <a:endParaRPr/>
          </a:p>
        </p:txBody>
      </p:sp>
      <p:sp>
        <p:nvSpPr>
          <p:cNvPr id="228" name="Google Shape;228;p23"/>
          <p:cNvSpPr txBox="1"/>
          <p:nvPr>
            <p:ph type="title"/>
          </p:nvPr>
        </p:nvSpPr>
        <p:spPr>
          <a:xfrm>
            <a:off x="680321" y="753228"/>
            <a:ext cx="9613861" cy="10809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it-IT"/>
              <a:t>Dieta mediterranea - Unesco Italia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4"/>
          <p:cNvSpPr txBox="1"/>
          <p:nvPr>
            <p:ph idx="4294967295" type="body"/>
          </p:nvPr>
        </p:nvSpPr>
        <p:spPr>
          <a:xfrm>
            <a:off x="0" y="1116715"/>
            <a:ext cx="10775852" cy="462457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000"/>
              <a:buNone/>
            </a:pPr>
            <a:r>
              <a:rPr lang="it-IT" sz="2000"/>
              <a:t>In perfetto equilibrio tra cultura umanistica e scientifica, la Dieta Mediterranea ha contribuito alla costruzione di un'identità che è ormai andata ben oltre i confini territoriali o alimentari. È diventata un modello per affrontare concretamente i prossimi anni, rispondendo alle sfide che gli obiettivi di sviluppo sostenibile dell’Agenda ONU 2030 e la nuova strategia Farm to Fork Europea per la riduzione degli impatti ambientali dell'agroalimentare ci pongono di fronte. Essa viene da più parti riconosciuta come un vero e proprio sistema per costruire un futuro davvero “informato”, che parte dal locale per agire su scala globale avendo come caposaldo sempre l’educazione e le nuove generazioni.</a:t>
            </a:r>
            <a:endParaRPr/>
          </a:p>
          <a:p>
            <a:pPr indent="0" lvl="0" marL="0" rtl="0" algn="l">
              <a:lnSpc>
                <a:spcPct val="90000"/>
              </a:lnSpc>
              <a:spcBef>
                <a:spcPts val="0"/>
              </a:spcBef>
              <a:spcAft>
                <a:spcPts val="0"/>
              </a:spcAft>
              <a:buClr>
                <a:schemeClr val="lt1"/>
              </a:buClr>
              <a:buSzPts val="2000"/>
              <a:buNone/>
            </a:pPr>
            <a:r>
              <a:t/>
            </a:r>
            <a:endParaRPr sz="2000"/>
          </a:p>
          <a:p>
            <a:pPr indent="0" lvl="0" marL="0" rtl="0" algn="l">
              <a:lnSpc>
                <a:spcPct val="90000"/>
              </a:lnSpc>
              <a:spcBef>
                <a:spcPts val="0"/>
              </a:spcBef>
              <a:spcAft>
                <a:spcPts val="0"/>
              </a:spcAft>
              <a:buClr>
                <a:schemeClr val="lt1"/>
              </a:buClr>
              <a:buSzPts val="2000"/>
              <a:buNone/>
            </a:pPr>
            <a:r>
              <a:rPr lang="it-IT" sz="2000"/>
              <a:t>Nel corso degli anni la rilevanza della Dieta Mediterranea viene testimoniata anche dal sostegno che riceve non solo dall’UNESCO, ma anche dalla FAO e dall’OMS, in quanto strumento per una agricoltura sostenibile ed elemento irrinunciabile per una dieta alimentare che aiuti a prevenire le malattie cardio- cerebrovascolari.</a:t>
            </a:r>
            <a:endParaRPr/>
          </a:p>
          <a:p>
            <a:pPr indent="0" lvl="0" marL="0" rtl="0" algn="l">
              <a:lnSpc>
                <a:spcPct val="90000"/>
              </a:lnSpc>
              <a:spcBef>
                <a:spcPts val="0"/>
              </a:spcBef>
              <a:spcAft>
                <a:spcPts val="0"/>
              </a:spcAft>
              <a:buClr>
                <a:schemeClr val="lt1"/>
              </a:buClr>
              <a:buSzPts val="2000"/>
              <a:buNone/>
            </a:pPr>
            <a:r>
              <a:t/>
            </a:r>
            <a:endParaRPr sz="2000"/>
          </a:p>
          <a:p>
            <a:pPr indent="0" lvl="0" marL="0" rtl="0" algn="l">
              <a:lnSpc>
                <a:spcPct val="90000"/>
              </a:lnSpc>
              <a:spcBef>
                <a:spcPts val="0"/>
              </a:spcBef>
              <a:spcAft>
                <a:spcPts val="0"/>
              </a:spcAft>
              <a:buClr>
                <a:schemeClr val="lt1"/>
              </a:buClr>
              <a:buSzPts val="2000"/>
              <a:buNone/>
            </a:pPr>
            <a:r>
              <a:rPr lang="it-IT" sz="2000"/>
              <a:t>La Dieta Mediterranea è una filosofia di vita che nasce dal passato e può traghettarci verso un futuro sano, sostenibile e inclusivo.</a:t>
            </a:r>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25"/>
          <p:cNvPicPr preferRelativeResize="0"/>
          <p:nvPr/>
        </p:nvPicPr>
        <p:blipFill rotWithShape="1">
          <a:blip r:embed="rId3">
            <a:alphaModFix/>
          </a:blip>
          <a:srcRect b="0" l="0" r="0" t="0"/>
          <a:stretch/>
        </p:blipFill>
        <p:spPr>
          <a:xfrm>
            <a:off x="4253277" y="629676"/>
            <a:ext cx="3685442" cy="3685442"/>
          </a:xfrm>
          <a:prstGeom prst="rect">
            <a:avLst/>
          </a:prstGeom>
          <a:noFill/>
          <a:ln>
            <a:noFill/>
          </a:ln>
        </p:spPr>
      </p:pic>
      <p:sp>
        <p:nvSpPr>
          <p:cNvPr id="239" name="Google Shape;239;p25"/>
          <p:cNvSpPr txBox="1"/>
          <p:nvPr/>
        </p:nvSpPr>
        <p:spPr>
          <a:xfrm>
            <a:off x="868679" y="4325522"/>
            <a:ext cx="10454639" cy="132343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2000">
                <a:solidFill>
                  <a:schemeClr val="lt1"/>
                </a:solidFill>
                <a:latin typeface="Trebuchet MS"/>
                <a:ea typeface="Trebuchet MS"/>
                <a:cs typeface="Trebuchet MS"/>
                <a:sym typeface="Trebuchet MS"/>
              </a:rPr>
              <a:t>Per </a:t>
            </a:r>
            <a:r>
              <a:rPr b="1" lang="it-IT" sz="2000">
                <a:solidFill>
                  <a:schemeClr val="lt1"/>
                </a:solidFill>
                <a:latin typeface="Trebuchet MS"/>
                <a:ea typeface="Trebuchet MS"/>
                <a:cs typeface="Trebuchet MS"/>
                <a:sym typeface="Trebuchet MS"/>
              </a:rPr>
              <a:t>benessere</a:t>
            </a:r>
            <a:r>
              <a:rPr lang="it-IT" sz="2000">
                <a:solidFill>
                  <a:schemeClr val="lt1"/>
                </a:solidFill>
                <a:latin typeface="Trebuchet MS"/>
                <a:ea typeface="Trebuchet MS"/>
                <a:cs typeface="Trebuchet MS"/>
                <a:sym typeface="Trebuchet MS"/>
              </a:rPr>
              <a:t> si intende una condizione positiva che coinvolge l’essere umano nella sua interezza. Diversamente dal concetto di </a:t>
            </a:r>
            <a:r>
              <a:rPr b="1" lang="it-IT" sz="2000">
                <a:solidFill>
                  <a:schemeClr val="lt1"/>
                </a:solidFill>
                <a:latin typeface="Trebuchet MS"/>
                <a:ea typeface="Trebuchet MS"/>
                <a:cs typeface="Trebuchet MS"/>
                <a:sym typeface="Trebuchet MS"/>
              </a:rPr>
              <a:t>salute</a:t>
            </a:r>
            <a:r>
              <a:rPr lang="it-IT" sz="2000">
                <a:solidFill>
                  <a:schemeClr val="lt1"/>
                </a:solidFill>
                <a:latin typeface="Trebuchet MS"/>
                <a:ea typeface="Trebuchet MS"/>
                <a:cs typeface="Trebuchet MS"/>
                <a:sym typeface="Trebuchet MS"/>
              </a:rPr>
              <a:t>, quello di benessere identifica uno stato in cui gli aspetti fisico-biologici, psicologici e quelli relativi alla sfera sociale sono in perfetto equilibrio, favorendo la realizzazione dell’individuo nella comunità in cui vive.  </a:t>
            </a:r>
            <a:endParaRPr/>
          </a:p>
        </p:txBody>
      </p:sp>
      <p:sp>
        <p:nvSpPr>
          <p:cNvPr id="240" name="Google Shape;240;p25"/>
          <p:cNvSpPr txBox="1"/>
          <p:nvPr/>
        </p:nvSpPr>
        <p:spPr>
          <a:xfrm>
            <a:off x="2537019" y="629676"/>
            <a:ext cx="171625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000">
                <a:solidFill>
                  <a:schemeClr val="lt1"/>
                </a:solidFill>
                <a:latin typeface="Trebuchet MS"/>
                <a:ea typeface="Trebuchet MS"/>
                <a:cs typeface="Trebuchet MS"/>
                <a:sym typeface="Trebuchet MS"/>
              </a:rPr>
              <a:t>Agenda 2030</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6"/>
          <p:cNvSpPr txBox="1"/>
          <p:nvPr>
            <p:ph type="title"/>
          </p:nvPr>
        </p:nvSpPr>
        <p:spPr>
          <a:xfrm>
            <a:off x="680320" y="753228"/>
            <a:ext cx="9613861" cy="10809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it-IT"/>
              <a:t>Art. 32 della Costituzione </a:t>
            </a:r>
            <a:endParaRPr/>
          </a:p>
        </p:txBody>
      </p:sp>
      <p:sp>
        <p:nvSpPr>
          <p:cNvPr id="246" name="Google Shape;246;p26"/>
          <p:cNvSpPr txBox="1"/>
          <p:nvPr>
            <p:ph idx="1" type="body"/>
          </p:nvPr>
        </p:nvSpPr>
        <p:spPr>
          <a:xfrm>
            <a:off x="1289067" y="4821994"/>
            <a:ext cx="9613861" cy="2565556"/>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lt1"/>
              </a:buClr>
              <a:buSzPts val="2200"/>
              <a:buNone/>
            </a:pPr>
            <a:r>
              <a:rPr lang="it-IT" sz="2200"/>
              <a:t>La Repubblica tutela la salute come fondamentale diritto dell'individuo e interesse della collettività, inoltre, garantisce cure gratuite agli indigenti.</a:t>
            </a:r>
            <a:endParaRPr/>
          </a:p>
          <a:p>
            <a:pPr indent="0" lvl="0" marL="0" rtl="0" algn="just">
              <a:lnSpc>
                <a:spcPct val="90000"/>
              </a:lnSpc>
              <a:spcBef>
                <a:spcPts val="1000"/>
              </a:spcBef>
              <a:spcAft>
                <a:spcPts val="0"/>
              </a:spcAft>
              <a:buClr>
                <a:schemeClr val="lt1"/>
              </a:buClr>
              <a:buSzPts val="2200"/>
              <a:buNone/>
            </a:pPr>
            <a:r>
              <a:rPr lang="it-IT" sz="2200"/>
              <a:t>Nessuno può essere obbligato a un determinato trattamento sanitario se non per disposizione di legge e non si possono, in nessun  caso, violare i limiti imposti dal rispetto della persona umana.</a:t>
            </a:r>
            <a:endParaRPr/>
          </a:p>
        </p:txBody>
      </p:sp>
      <p:pic>
        <p:nvPicPr>
          <p:cNvPr id="247" name="Google Shape;247;p26"/>
          <p:cNvPicPr preferRelativeResize="0"/>
          <p:nvPr/>
        </p:nvPicPr>
        <p:blipFill rotWithShape="1">
          <a:blip r:embed="rId3">
            <a:alphaModFix/>
          </a:blip>
          <a:srcRect b="0" l="0" r="0" t="0"/>
          <a:stretch/>
        </p:blipFill>
        <p:spPr>
          <a:xfrm>
            <a:off x="4009652" y="2137451"/>
            <a:ext cx="4172692" cy="258309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47"/>
                                        </p:tgtEl>
                                        <p:attrNameLst>
                                          <p:attrName>style.visibility</p:attrName>
                                        </p:attrNameLst>
                                      </p:cBhvr>
                                      <p:to>
                                        <p:strVal val="visible"/>
                                      </p:to>
                                    </p:set>
                                    <p:anim calcmode="lin" valueType="num">
                                      <p:cBhvr additive="base">
                                        <p:cTn dur="500"/>
                                        <p:tgtEl>
                                          <p:spTgt spid="247"/>
                                        </p:tgtEl>
                                        <p:attrNameLst>
                                          <p:attrName>ppt_w</p:attrName>
                                        </p:attrNameLst>
                                      </p:cBhvr>
                                      <p:tavLst>
                                        <p:tav fmla="" tm="0">
                                          <p:val>
                                            <p:strVal val="0"/>
                                          </p:val>
                                        </p:tav>
                                        <p:tav fmla="" tm="100000">
                                          <p:val>
                                            <p:strVal val="#ppt_w"/>
                                          </p:val>
                                        </p:tav>
                                      </p:tavLst>
                                    </p:anim>
                                    <p:anim calcmode="lin" valueType="num">
                                      <p:cBhvr additive="base">
                                        <p:cTn dur="500"/>
                                        <p:tgtEl>
                                          <p:spTgt spid="24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7"/>
          <p:cNvSpPr txBox="1"/>
          <p:nvPr/>
        </p:nvSpPr>
        <p:spPr>
          <a:xfrm>
            <a:off x="145773" y="2433946"/>
            <a:ext cx="11900400" cy="40635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2000">
                <a:solidFill>
                  <a:schemeClr val="lt1"/>
                </a:solidFill>
                <a:latin typeface="Trebuchet MS"/>
                <a:ea typeface="Trebuchet MS"/>
                <a:cs typeface="Trebuchet MS"/>
                <a:sym typeface="Trebuchet MS"/>
              </a:rPr>
              <a:t>L’articolo 32 descrive la salute come </a:t>
            </a:r>
            <a:r>
              <a:rPr b="1" lang="it-IT" sz="2000">
                <a:solidFill>
                  <a:schemeClr val="lt1"/>
                </a:solidFill>
                <a:latin typeface="Trebuchet MS"/>
                <a:ea typeface="Trebuchet MS"/>
                <a:cs typeface="Trebuchet MS"/>
                <a:sym typeface="Trebuchet MS"/>
              </a:rPr>
              <a:t>diritto</a:t>
            </a:r>
            <a:r>
              <a:rPr lang="it-IT" sz="2000">
                <a:solidFill>
                  <a:schemeClr val="lt1"/>
                </a:solidFill>
                <a:latin typeface="Trebuchet MS"/>
                <a:ea typeface="Trebuchet MS"/>
                <a:cs typeface="Trebuchet MS"/>
                <a:sym typeface="Trebuchet MS"/>
              </a:rPr>
              <a:t> </a:t>
            </a:r>
            <a:r>
              <a:rPr b="1" lang="it-IT" sz="2000">
                <a:solidFill>
                  <a:schemeClr val="lt1"/>
                </a:solidFill>
                <a:latin typeface="Trebuchet MS"/>
                <a:ea typeface="Trebuchet MS"/>
                <a:cs typeface="Trebuchet MS"/>
                <a:sym typeface="Trebuchet MS"/>
              </a:rPr>
              <a:t>fondamentale</a:t>
            </a:r>
            <a:r>
              <a:rPr lang="it-IT" sz="2000">
                <a:solidFill>
                  <a:schemeClr val="lt1"/>
                </a:solidFill>
                <a:latin typeface="Trebuchet MS"/>
                <a:ea typeface="Trebuchet MS"/>
                <a:cs typeface="Trebuchet MS"/>
                <a:sym typeface="Trebuchet MS"/>
              </a:rPr>
              <a:t>.</a:t>
            </a:r>
            <a:endParaRPr sz="2000">
              <a:solidFill>
                <a:schemeClr val="lt1"/>
              </a:solidFill>
              <a:latin typeface="Trebuchet MS"/>
              <a:ea typeface="Trebuchet MS"/>
              <a:cs typeface="Trebuchet MS"/>
              <a:sym typeface="Trebuchet MS"/>
            </a:endParaRPr>
          </a:p>
          <a:p>
            <a:pPr indent="0" lvl="0" marL="0" marR="0" rtl="0" algn="just">
              <a:spcBef>
                <a:spcPts val="0"/>
              </a:spcBef>
              <a:spcAft>
                <a:spcPts val="0"/>
              </a:spcAft>
              <a:buNone/>
            </a:pPr>
            <a:r>
              <a:rPr lang="it-IT" sz="2000">
                <a:solidFill>
                  <a:schemeClr val="lt1"/>
                </a:solidFill>
                <a:latin typeface="Trebuchet MS"/>
                <a:ea typeface="Trebuchet MS"/>
                <a:cs typeface="Trebuchet MS"/>
                <a:sym typeface="Trebuchet MS"/>
              </a:rPr>
              <a:t>Tale diritto viene riconosciuto ad ogni individuo, che si tratti di cittadino italiano, straniero, apolide, regolare o clandestino, senza alcuna discriminazione. Questo significa che, per la Costituzione, se un extracomunitario privo di permesso di soggiorno dovesse sbarcare sulle nostre spiagge o avvicinarsi ai mari territoriali e trovarsi in condizioni di bisogno, il nostro Stato avrebbe l’obbligo di aiutarlo fornendogli cure e soccorsi a spese della collettività. Anch’egli infatti è una persona umana come tutte le altre. Il nostro Stato non protegge solo la salute degli italiani ma di tutti coloro che popolano il nostro territorio. </a:t>
            </a:r>
            <a:endParaRPr/>
          </a:p>
          <a:p>
            <a:pPr indent="0" lvl="0" marL="0" marR="0" rtl="0" algn="just">
              <a:spcBef>
                <a:spcPts val="0"/>
              </a:spcBef>
              <a:spcAft>
                <a:spcPts val="0"/>
              </a:spcAft>
              <a:buNone/>
            </a:pPr>
            <a:r>
              <a:t/>
            </a:r>
            <a:endParaRPr sz="2000">
              <a:solidFill>
                <a:schemeClr val="lt1"/>
              </a:solidFill>
              <a:latin typeface="Trebuchet MS"/>
              <a:ea typeface="Trebuchet MS"/>
              <a:cs typeface="Trebuchet MS"/>
              <a:sym typeface="Trebuchet MS"/>
            </a:endParaRPr>
          </a:p>
          <a:p>
            <a:pPr indent="0" lvl="0" marL="0" marR="0" rtl="0" algn="just">
              <a:spcBef>
                <a:spcPts val="0"/>
              </a:spcBef>
              <a:spcAft>
                <a:spcPts val="0"/>
              </a:spcAft>
              <a:buNone/>
            </a:pPr>
            <a:r>
              <a:rPr lang="it-IT" sz="2000">
                <a:solidFill>
                  <a:schemeClr val="lt1"/>
                </a:solidFill>
                <a:latin typeface="Trebuchet MS"/>
                <a:ea typeface="Trebuchet MS"/>
                <a:cs typeface="Trebuchet MS"/>
                <a:sym typeface="Trebuchet MS"/>
              </a:rPr>
              <a:t>La salute viene poi riconosciuta come interesse della collettività: lo Stato ha il dovere di tutelare la salute della popolazione, salvaguardandola da epidemie, pandemie e da ogni altra fonte di pericolo, naturale o generata dall’uomo (si pensi all’inquinamento atmosferico). </a:t>
            </a:r>
            <a:endParaRPr/>
          </a:p>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pic>
        <p:nvPicPr>
          <p:cNvPr id="253" name="Google Shape;253;p27"/>
          <p:cNvPicPr preferRelativeResize="0"/>
          <p:nvPr/>
        </p:nvPicPr>
        <p:blipFill rotWithShape="1">
          <a:blip r:embed="rId3">
            <a:alphaModFix/>
          </a:blip>
          <a:srcRect b="0" l="0" r="0" t="0"/>
          <a:stretch/>
        </p:blipFill>
        <p:spPr>
          <a:xfrm>
            <a:off x="3651763" y="0"/>
            <a:ext cx="4888473" cy="255321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53"/>
                                        </p:tgtEl>
                                        <p:attrNameLst>
                                          <p:attrName>style.visibility</p:attrName>
                                        </p:attrNameLst>
                                      </p:cBhvr>
                                      <p:to>
                                        <p:strVal val="visible"/>
                                      </p:to>
                                    </p:set>
                                    <p:anim calcmode="lin" valueType="num">
                                      <p:cBhvr additive="base">
                                        <p:cTn dur="500"/>
                                        <p:tgtEl>
                                          <p:spTgt spid="253"/>
                                        </p:tgtEl>
                                        <p:attrNameLst>
                                          <p:attrName>ppt_w</p:attrName>
                                        </p:attrNameLst>
                                      </p:cBhvr>
                                      <p:tavLst>
                                        <p:tav fmla="" tm="0">
                                          <p:val>
                                            <p:strVal val="0"/>
                                          </p:val>
                                        </p:tav>
                                        <p:tav fmla="" tm="100000">
                                          <p:val>
                                            <p:strVal val="#ppt_w"/>
                                          </p:val>
                                        </p:tav>
                                      </p:tavLst>
                                    </p:anim>
                                    <p:anim calcmode="lin" valueType="num">
                                      <p:cBhvr additive="base">
                                        <p:cTn dur="500"/>
                                        <p:tgtEl>
                                          <p:spTgt spid="25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rlino">
  <a:themeElements>
    <a:clrScheme name="Berlin">
      <a:dk1>
        <a:srgbClr val="000000"/>
      </a:dk1>
      <a:lt1>
        <a:srgbClr val="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