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0" r:id="rId5"/>
    <p:sldId id="257" r:id="rId6"/>
    <p:sldId id="262" r:id="rId7"/>
    <p:sldId id="258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BDFDD30-17B4-45BE-8CF1-64F6F81BB6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FF409A29-A313-4339-8B41-27C6C2263E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1332D79-86F4-438F-91CC-504514149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CADF-EEBA-4688-BD31-A526C18ED40C}" type="datetimeFigureOut">
              <a:rPr lang="it-IT" smtClean="0"/>
              <a:pPr/>
              <a:t>17/03/2021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2A6A079-4002-4614-B645-B98B96E7B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560F38E0-737C-44AD-99BA-CC41EAE37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9AE2-F023-44B9-867D-9E4EA2D51E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1225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BE49B01-FEDA-44AA-848D-F4C352618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54B71A99-6DCA-408A-8024-31D80ABED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7F362561-ECD3-47F2-9436-139B64CB8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CADF-EEBA-4688-BD31-A526C18ED40C}" type="datetimeFigureOut">
              <a:rPr lang="it-IT" smtClean="0"/>
              <a:pPr/>
              <a:t>17/03/2021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3596249-7B46-45D6-860B-CA21E6A37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E08605E-F0C7-490F-A631-5D8B93C5D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9AE2-F023-44B9-867D-9E4EA2D51E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47339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297D84E9-6126-43F9-9D41-40760C495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3F4E8FE1-8BB7-4AA0-9F29-29470EF34C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0C69CF8-67F2-4CDD-9763-4FC1D0CE2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CADF-EEBA-4688-BD31-A526C18ED40C}" type="datetimeFigureOut">
              <a:rPr lang="it-IT" smtClean="0"/>
              <a:pPr/>
              <a:t>17/03/2021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23304788-5DF4-40BE-B1BD-AA444B66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E822F269-197A-41C5-9403-7369CD03D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9AE2-F023-44B9-867D-9E4EA2D51E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10094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D41BD28-5435-4273-9F5A-0AC448A9F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89BA69F-5164-45E8-8361-A862B9409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2C46578-4C96-45F1-AE6B-561D28CD9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CADF-EEBA-4688-BD31-A526C18ED40C}" type="datetimeFigureOut">
              <a:rPr lang="it-IT" smtClean="0"/>
              <a:pPr/>
              <a:t>17/03/2021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3F4105A6-F685-4DF0-8CE5-17403762F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F471D866-5D25-4C9C-97CA-2119B0C4E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9AE2-F023-44B9-867D-9E4EA2D51E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9821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FEFF619-2468-426D-A084-90BB320E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CFE1B6A7-4C2D-47D4-BBB3-AEF04E8E9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55007A7-E031-4D3C-90B6-DC593D639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CADF-EEBA-4688-BD31-A526C18ED40C}" type="datetimeFigureOut">
              <a:rPr lang="it-IT" smtClean="0"/>
              <a:pPr/>
              <a:t>17/03/2021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8620A895-346E-46E0-B136-84DF72373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26642E0-F911-4BB7-8862-0570B848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9AE2-F023-44B9-867D-9E4EA2D51E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78754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B20C7E4-402A-471F-9B02-A95CCBC98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FA103A2-14A1-479F-9379-F8345B8495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53C03094-E101-487A-A1D7-B57699D25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E7B5A8D8-99EB-4FCE-98CD-A5E909322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CADF-EEBA-4688-BD31-A526C18ED40C}" type="datetimeFigureOut">
              <a:rPr lang="it-IT" smtClean="0"/>
              <a:pPr/>
              <a:t>17/03/2021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3EB284D2-A7D8-4540-82FA-9CBD7D42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D907D32E-142D-4F38-8202-A70AB992F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9AE2-F023-44B9-867D-9E4EA2D51E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3271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69EE18D-40F1-45E6-B7E7-068AABB8F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8C4ED11A-E051-497C-BE91-2CCD4A376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8771B483-F612-49A4-AB50-A1C9AE0E1D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2FCCE000-C178-4680-9A4A-D5894AF7F7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7038C87B-8941-40D0-8362-1453C4A3E6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B972F177-9CAD-4F44-B76A-119BDAEA3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CADF-EEBA-4688-BD31-A526C18ED40C}" type="datetimeFigureOut">
              <a:rPr lang="it-IT" smtClean="0"/>
              <a:pPr/>
              <a:t>17/03/2021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36FF5388-5EFC-4957-A6D3-85C8B5E37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5BD18FE8-EAB0-44FE-80B3-2AEA48A7B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9AE2-F023-44B9-867D-9E4EA2D51E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72394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2D7C619-8231-4851-B90D-A37CC426C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0D408FF6-77C8-49B2-B2E6-FD987E922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CADF-EEBA-4688-BD31-A526C18ED40C}" type="datetimeFigureOut">
              <a:rPr lang="it-IT" smtClean="0"/>
              <a:pPr/>
              <a:t>17/03/2021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4DF0C616-4C36-4D0D-AD21-541BB8116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EF3AFA3B-BBF6-4711-810D-832630EA7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9AE2-F023-44B9-867D-9E4EA2D51E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56656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C0D8687D-7E63-4768-B99F-D3E93ABB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CADF-EEBA-4688-BD31-A526C18ED40C}" type="datetimeFigureOut">
              <a:rPr lang="it-IT" smtClean="0"/>
              <a:pPr/>
              <a:t>17/03/2021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0C3D3ED4-399F-4B6A-9A5B-4FDB11228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9D523E00-702C-4162-9A3E-CB60A8027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9AE2-F023-44B9-867D-9E4EA2D51E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66491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F477030-CCE5-4F46-B7D1-E7FE54D1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6A46B67-C0E4-4F0A-AB0E-9872A8E47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32031CD5-AE12-4E1B-9C93-DAF70D0F4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DABBF2EC-93C4-4CC1-BC92-2A4D55900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CADF-EEBA-4688-BD31-A526C18ED40C}" type="datetimeFigureOut">
              <a:rPr lang="it-IT" smtClean="0"/>
              <a:pPr/>
              <a:t>17/03/2021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7B04A00D-FCC7-4BDA-BE59-149E00F02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39EF90CD-B051-42C5-9529-BAB2CB0AA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9AE2-F023-44B9-867D-9E4EA2D51E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31248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DBD89C2-B94E-429B-A2C8-EF2CBA3DD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04256B36-DDAE-4EA7-BF71-E9360A2B3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61FEDCBA-A9CD-4728-98D1-E3546672F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EB5DAD00-9EE3-469D-837C-5F8651075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CADF-EEBA-4688-BD31-A526C18ED40C}" type="datetimeFigureOut">
              <a:rPr lang="it-IT" smtClean="0"/>
              <a:pPr/>
              <a:t>17/03/2021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4FDBBA9F-ABFC-40A8-A634-13CDA2062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201E1C9F-CDF8-4E2A-8BA0-2D53FD307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9AE2-F023-44B9-867D-9E4EA2D51E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64384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D5506FE4-531B-4E25-A730-F30E5715F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DF2CBD64-4EE2-43F6-A617-CC095B3E3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3E4C865-5221-4021-8807-DBECBA76F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FCADF-EEBA-4688-BD31-A526C18ED40C}" type="datetimeFigureOut">
              <a:rPr lang="it-IT" smtClean="0"/>
              <a:pPr/>
              <a:t>17/03/2021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0C5B9701-D61A-43AA-A038-B9439A1D34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FF01A00-9B4A-4D65-A829-3A25704317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F9AE2-F023-44B9-867D-9E4EA2D51E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9417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A74CF09-B836-4FDA-B00C-41F5123C3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EDUCAZIONE CIVICA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0B75E011-FF8E-4442-9963-E7D089F43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it-IT" sz="4000" dirty="0">
                <a:solidFill>
                  <a:srgbClr val="FFFFFF"/>
                </a:solidFill>
              </a:rPr>
              <a:t>5C </a:t>
            </a:r>
            <a:r>
              <a:rPr lang="it-IT" sz="4000" dirty="0" err="1">
                <a:solidFill>
                  <a:srgbClr val="FFFFFF"/>
                </a:solidFill>
              </a:rPr>
              <a:t>afm</a:t>
            </a:r>
            <a:endParaRPr lang="it-IT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2037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93A9281-C00E-4B4B-8ECC-D5FCAD11E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AGEANDA 2030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756D5F4-5247-4FA4-BF34-C9032C194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Principio di </a:t>
            </a:r>
            <a:r>
              <a:rPr lang="it-IT" dirty="0" smtClean="0"/>
              <a:t>sussidiarietà </a:t>
            </a:r>
            <a:endParaRPr lang="it-IT" dirty="0"/>
          </a:p>
          <a:p>
            <a:r>
              <a:rPr lang="it-IT" dirty="0"/>
              <a:t>Principio di adeguatezza</a:t>
            </a:r>
          </a:p>
          <a:p>
            <a:r>
              <a:rPr lang="it-IT" dirty="0" smtClean="0"/>
              <a:t>Principio </a:t>
            </a:r>
            <a:r>
              <a:rPr lang="it-IT" dirty="0"/>
              <a:t>di </a:t>
            </a:r>
            <a:r>
              <a:rPr lang="it-IT" dirty="0" smtClean="0"/>
              <a:t>differenziazione dell’azione </a:t>
            </a:r>
            <a:r>
              <a:rPr lang="it-IT" dirty="0"/>
              <a:t>amministrativa</a:t>
            </a:r>
          </a:p>
          <a:p>
            <a:r>
              <a:rPr lang="it-IT" dirty="0"/>
              <a:t>Principio di integrazione e sviluppo sostenibile</a:t>
            </a:r>
          </a:p>
          <a:p>
            <a:r>
              <a:rPr lang="it-IT" dirty="0"/>
              <a:t>Principio di cooperazione </a:t>
            </a:r>
          </a:p>
          <a:p>
            <a:r>
              <a:rPr lang="it-IT" dirty="0"/>
              <a:t>Principio di </a:t>
            </a:r>
            <a:r>
              <a:rPr lang="it-IT" dirty="0" smtClean="0"/>
              <a:t>prevenzione</a:t>
            </a:r>
            <a:endParaRPr lang="it-IT" dirty="0"/>
          </a:p>
          <a:p>
            <a:r>
              <a:rPr lang="it-IT" dirty="0"/>
              <a:t>Principio di precauzione</a:t>
            </a:r>
          </a:p>
          <a:p>
            <a:r>
              <a:rPr lang="it-IT" dirty="0"/>
              <a:t>Principio di chi inquina paga</a:t>
            </a:r>
          </a:p>
          <a:p>
            <a:r>
              <a:rPr lang="it-IT" dirty="0"/>
              <a:t>Principio dell’elevato livello di tutela</a:t>
            </a:r>
          </a:p>
        </p:txBody>
      </p:sp>
    </p:spTree>
    <p:extLst>
      <p:ext uri="{BB962C8B-B14F-4D97-AF65-F5344CB8AC3E}">
        <p14:creationId xmlns:p14="http://schemas.microsoft.com/office/powerpoint/2010/main" xmlns="" val="116686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9CF5C42-99C5-4957-B4C1-0780A6312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Obiettivo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249D2AB-725E-4BE0-92CA-7D21FE9A4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PORRE FINE ALLA FAME, RAGGIUNGERE LA SICUREZZA ALIMENTARE, MIGLIORARE LA NUTRIZIONE E PROMUOVERE L’AGRICOLTURA!</a:t>
            </a:r>
          </a:p>
          <a:p>
            <a:r>
              <a:rPr lang="it-IT" dirty="0"/>
              <a:t>L’assetto climatico è un tasto dolente in questo periodo in quanto il suolo, le foreste, gli oceani e la biodiversità si stanno degradando!</a:t>
            </a:r>
          </a:p>
          <a:p>
            <a:r>
              <a:rPr lang="it-IT" dirty="0"/>
              <a:t>Con una sensibilità all’ ambiente si potrà contribuire a riconsiderare lo sviluppo rurale e cioè agricoltura, pesca e </a:t>
            </a:r>
            <a:r>
              <a:rPr lang="it-IT" dirty="0" smtClean="0"/>
              <a:t>silvicoltura</a:t>
            </a:r>
            <a:r>
              <a:rPr lang="it-IT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3495282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F032B36-783D-41F9-B1E4-CAF1D227C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40BF7D9-F471-412B-B9CF-894617986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795 MILIONI DI PERSONE SONO DENUTRITE</a:t>
            </a:r>
          </a:p>
          <a:p>
            <a:r>
              <a:rPr lang="it-IT" dirty="0"/>
              <a:t>12,9% POPOLAZIONE DENUTRITA NEI PVS</a:t>
            </a:r>
          </a:p>
          <a:p>
            <a:r>
              <a:rPr lang="it-IT" dirty="0"/>
              <a:t>2\3 POPOLAZIONE IN ASIA È DENUTRITA</a:t>
            </a:r>
          </a:p>
          <a:p>
            <a:r>
              <a:rPr lang="it-IT" dirty="0"/>
              <a:t>281 MILIONI DI PERSONE DENUTRITE IN ASIA MERIDIONALE</a:t>
            </a:r>
          </a:p>
          <a:p>
            <a:r>
              <a:rPr lang="it-IT" dirty="0"/>
              <a:t>23% POPOLO DENUTRITO IN AFRICA SUBSAHARIANA</a:t>
            </a:r>
          </a:p>
          <a:p>
            <a:r>
              <a:rPr lang="it-IT" dirty="0"/>
              <a:t>REGIONI IN VIA DI SVILUPPO 66 MILIONI DI BAMBINI CHE FREQUENTANO LA SCUOLA PRIMARIA SONO DENUTRITI E 23 MILIONI SOLO IN AFRICA! </a:t>
            </a:r>
          </a:p>
        </p:txBody>
      </p:sp>
    </p:spTree>
    <p:extLst>
      <p:ext uri="{BB962C8B-B14F-4D97-AF65-F5344CB8AC3E}">
        <p14:creationId xmlns:p14="http://schemas.microsoft.com/office/powerpoint/2010/main" xmlns="" val="2368707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1A09DC6-1A92-47FD-94D2-E1166C97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SICUREZZA ALIMENTARE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AD4EAB0-52F0-48EC-9360-CE259376B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L’agricoltura costituisce un settore economico fondamentale </a:t>
            </a:r>
            <a:r>
              <a:rPr lang="it-IT" dirty="0" smtClean="0"/>
              <a:t>in quanto crea </a:t>
            </a:r>
            <a:r>
              <a:rPr lang="it-IT" dirty="0"/>
              <a:t>occupazione e fornendo i mezzi necessari per vivere. </a:t>
            </a:r>
            <a:r>
              <a:rPr lang="it-IT" dirty="0" smtClean="0"/>
              <a:t>Utilizzando le </a:t>
            </a:r>
            <a:r>
              <a:rPr lang="it-IT" dirty="0"/>
              <a:t>risorse piovane, le piccole imprese riescono a fornire l’80% del </a:t>
            </a:r>
            <a:r>
              <a:rPr lang="it-IT" dirty="0" smtClean="0"/>
              <a:t>cibo</a:t>
            </a:r>
            <a:r>
              <a:rPr lang="it-IT" dirty="0"/>
              <a:t>.</a:t>
            </a:r>
          </a:p>
          <a:p>
            <a:r>
              <a:rPr lang="it-IT" dirty="0"/>
              <a:t>La diversità dei prodotti </a:t>
            </a:r>
            <a:r>
              <a:rPr lang="it-IT" dirty="0" smtClean="0"/>
              <a:t>agricoli </a:t>
            </a:r>
            <a:r>
              <a:rPr lang="it-IT" dirty="0"/>
              <a:t>è sicuramente un fattore positivo in quanto fornisce </a:t>
            </a:r>
            <a:r>
              <a:rPr lang="it-IT" dirty="0" smtClean="0"/>
              <a:t>un’alimentazione </a:t>
            </a:r>
            <a:r>
              <a:rPr lang="it-IT" dirty="0"/>
              <a:t>più nutriente, guadagni maggiori per le imprese agricole </a:t>
            </a:r>
            <a:r>
              <a:rPr lang="it-IT" dirty="0" smtClean="0"/>
              <a:t>ed </a:t>
            </a:r>
            <a:r>
              <a:rPr lang="it-IT" dirty="0"/>
              <a:t>utilizzo di prodotti sostenibili! Dal 1900 si è persa la 75% della varietà delle colture!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699188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D444983-269F-47D6-A440-B0B47BE07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xmlns="" id="{0C17621F-F04E-4877-82C8-F08966ED44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585499"/>
            <a:ext cx="4953000" cy="3291994"/>
          </a:xfr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6B8E310C-62C6-4002-8AF8-D29D616D65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18851" y="3566006"/>
            <a:ext cx="4467639" cy="297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4686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D018A7C-FCC9-424E-A278-ED484BC8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OBIETTIVO 11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2BE88C7-18DE-4385-8A93-81DF3AC5C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L’obiettivo posto consiste nel </a:t>
            </a:r>
            <a:r>
              <a:rPr lang="it-IT" dirty="0" smtClean="0"/>
              <a:t>garantire, </a:t>
            </a:r>
            <a:r>
              <a:rPr lang="it-IT" dirty="0"/>
              <a:t>a tutti i cittadini del </a:t>
            </a:r>
            <a:r>
              <a:rPr lang="it-IT" dirty="0" smtClean="0"/>
              <a:t>pianeta, </a:t>
            </a:r>
            <a:r>
              <a:rPr lang="it-IT" dirty="0"/>
              <a:t>di vivere in un’abitazione sicura e di avere accesso ai servizi base!</a:t>
            </a:r>
          </a:p>
          <a:p>
            <a:r>
              <a:rPr lang="it-IT" dirty="0"/>
              <a:t>Mirare a rendere tutti gli insediamenti umani inclusivi, sicuri, resilienti e sostenibili potenziando le reti di trasporto, riducendo l’impatto ambientale delle città sull’ecosistema!</a:t>
            </a:r>
          </a:p>
        </p:txBody>
      </p:sp>
    </p:spTree>
    <p:extLst>
      <p:ext uri="{BB962C8B-B14F-4D97-AF65-F5344CB8AC3E}">
        <p14:creationId xmlns:p14="http://schemas.microsoft.com/office/powerpoint/2010/main" xmlns="" val="1128414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7904907-28BF-4C3A-83C1-120FE83AD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xmlns="" id="{98BDBDDE-DC33-49E3-9CDA-D79037C394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55125" y="1852129"/>
            <a:ext cx="4996751" cy="4351338"/>
          </a:xfr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9B7CD1FE-2453-4136-BDEF-C4175B183B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636" y="848139"/>
            <a:ext cx="5206211" cy="291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931378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299</Words>
  <Application>Microsoft Office PowerPoint</Application>
  <PresentationFormat>Personalizzato</PresentationFormat>
  <Paragraphs>29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EDUCAZIONE CIVICA</vt:lpstr>
      <vt:lpstr>AGEANDA 2030</vt:lpstr>
      <vt:lpstr>Obiettivo 2</vt:lpstr>
      <vt:lpstr>FAME</vt:lpstr>
      <vt:lpstr>SICUREZZA ALIMENTARE</vt:lpstr>
      <vt:lpstr>Diapositiva 6</vt:lpstr>
      <vt:lpstr>OBIETTIVO 11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EDUCAZIONE CIVICA</dc:title>
  <dc:creator>Miopc</dc:creator>
  <cp:lastModifiedBy>user</cp:lastModifiedBy>
  <cp:revision>7</cp:revision>
  <dcterms:created xsi:type="dcterms:W3CDTF">2021-03-17T19:01:45Z</dcterms:created>
  <dcterms:modified xsi:type="dcterms:W3CDTF">2021-03-17T20:53:29Z</dcterms:modified>
</cp:coreProperties>
</file>