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Lst>
  <p:sldSz cx="12192000" cy="6858000"/>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96" y="7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36" name="PlaceHolder 2"/>
          <p:cNvSpPr>
            <a:spLocks noGrp="1"/>
          </p:cNvSpPr>
          <p:nvPr>
            <p:ph type="body"/>
          </p:nvPr>
        </p:nvSpPr>
        <p:spPr>
          <a:xfrm>
            <a:off x="1066680" y="2103120"/>
            <a:ext cx="100580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37" name="PlaceHolder 3"/>
          <p:cNvSpPr>
            <a:spLocks noGrp="1"/>
          </p:cNvSpPr>
          <p:nvPr>
            <p:ph type="body"/>
          </p:nvPr>
        </p:nvSpPr>
        <p:spPr>
          <a:xfrm>
            <a:off x="1066680" y="4156920"/>
            <a:ext cx="100580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39" name="PlaceHolder 2"/>
          <p:cNvSpPr>
            <a:spLocks noGrp="1"/>
          </p:cNvSpPr>
          <p:nvPr>
            <p:ph type="body"/>
          </p:nvPr>
        </p:nvSpPr>
        <p:spPr>
          <a:xfrm>
            <a:off x="106668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40" name="PlaceHolder 3"/>
          <p:cNvSpPr>
            <a:spLocks noGrp="1"/>
          </p:cNvSpPr>
          <p:nvPr>
            <p:ph type="body"/>
          </p:nvPr>
        </p:nvSpPr>
        <p:spPr>
          <a:xfrm>
            <a:off x="622080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41" name="PlaceHolder 4"/>
          <p:cNvSpPr>
            <a:spLocks noGrp="1"/>
          </p:cNvSpPr>
          <p:nvPr>
            <p:ph type="body"/>
          </p:nvPr>
        </p:nvSpPr>
        <p:spPr>
          <a:xfrm>
            <a:off x="1066680" y="41569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42" name="PlaceHolder 5"/>
          <p:cNvSpPr>
            <a:spLocks noGrp="1"/>
          </p:cNvSpPr>
          <p:nvPr>
            <p:ph type="body"/>
          </p:nvPr>
        </p:nvSpPr>
        <p:spPr>
          <a:xfrm>
            <a:off x="6220800" y="41569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44" name="PlaceHolder 2"/>
          <p:cNvSpPr>
            <a:spLocks noGrp="1"/>
          </p:cNvSpPr>
          <p:nvPr>
            <p:ph type="body"/>
          </p:nvPr>
        </p:nvSpPr>
        <p:spPr>
          <a:xfrm>
            <a:off x="1066680" y="21031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45" name="PlaceHolder 3"/>
          <p:cNvSpPr>
            <a:spLocks noGrp="1"/>
          </p:cNvSpPr>
          <p:nvPr>
            <p:ph type="body"/>
          </p:nvPr>
        </p:nvSpPr>
        <p:spPr>
          <a:xfrm>
            <a:off x="4467600" y="21031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46" name="PlaceHolder 4"/>
          <p:cNvSpPr>
            <a:spLocks noGrp="1"/>
          </p:cNvSpPr>
          <p:nvPr>
            <p:ph type="body"/>
          </p:nvPr>
        </p:nvSpPr>
        <p:spPr>
          <a:xfrm>
            <a:off x="7868520" y="21031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47" name="PlaceHolder 5"/>
          <p:cNvSpPr>
            <a:spLocks noGrp="1"/>
          </p:cNvSpPr>
          <p:nvPr>
            <p:ph type="body"/>
          </p:nvPr>
        </p:nvSpPr>
        <p:spPr>
          <a:xfrm>
            <a:off x="1066680" y="41569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48" name="PlaceHolder 6"/>
          <p:cNvSpPr>
            <a:spLocks noGrp="1"/>
          </p:cNvSpPr>
          <p:nvPr>
            <p:ph type="body"/>
          </p:nvPr>
        </p:nvSpPr>
        <p:spPr>
          <a:xfrm>
            <a:off x="4467600" y="41569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49" name="PlaceHolder 7"/>
          <p:cNvSpPr>
            <a:spLocks noGrp="1"/>
          </p:cNvSpPr>
          <p:nvPr>
            <p:ph type="body"/>
          </p:nvPr>
        </p:nvSpPr>
        <p:spPr>
          <a:xfrm>
            <a:off x="7868520" y="41569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57" name="PlaceHolder 2"/>
          <p:cNvSpPr>
            <a:spLocks noGrp="1"/>
          </p:cNvSpPr>
          <p:nvPr>
            <p:ph type="subTitle"/>
          </p:nvPr>
        </p:nvSpPr>
        <p:spPr>
          <a:xfrm>
            <a:off x="1066680" y="2103120"/>
            <a:ext cx="10058040" cy="3931560"/>
          </a:xfrm>
          <a:prstGeom prst="rect">
            <a:avLst/>
          </a:prstGeom>
        </p:spPr>
        <p:txBody>
          <a:bodyPr lIns="0" tIns="0" rIns="0" bIns="0" anchor="ctr">
            <a:spAutoFit/>
          </a:bodyPr>
          <a:lstStyle/>
          <a:p>
            <a:pPr algn="ctr"/>
            <a:endParaRPr lang="it-IT"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59" name="PlaceHolder 2"/>
          <p:cNvSpPr>
            <a:spLocks noGrp="1"/>
          </p:cNvSpPr>
          <p:nvPr>
            <p:ph type="body"/>
          </p:nvPr>
        </p:nvSpPr>
        <p:spPr>
          <a:xfrm>
            <a:off x="1066680" y="2103120"/>
            <a:ext cx="100580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61" name="PlaceHolder 2"/>
          <p:cNvSpPr>
            <a:spLocks noGrp="1"/>
          </p:cNvSpPr>
          <p:nvPr>
            <p:ph type="body"/>
          </p:nvPr>
        </p:nvSpPr>
        <p:spPr>
          <a:xfrm>
            <a:off x="1066680" y="2103120"/>
            <a:ext cx="49082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62" name="PlaceHolder 3"/>
          <p:cNvSpPr>
            <a:spLocks noGrp="1"/>
          </p:cNvSpPr>
          <p:nvPr>
            <p:ph type="body"/>
          </p:nvPr>
        </p:nvSpPr>
        <p:spPr>
          <a:xfrm>
            <a:off x="6220800" y="2103120"/>
            <a:ext cx="49082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1066680" y="642600"/>
            <a:ext cx="10058040" cy="6357600"/>
          </a:xfrm>
          <a:prstGeom prst="rect">
            <a:avLst/>
          </a:prstGeom>
        </p:spPr>
        <p:txBody>
          <a:bodyPr lIns="0" tIns="0" rIns="0" bIns="0" anchor="ctr">
            <a:spAutoFit/>
          </a:bodyPr>
          <a:lstStyle/>
          <a:p>
            <a:pPr algn="ctr"/>
            <a:endParaRPr lang="it-IT"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66" name="PlaceHolder 2"/>
          <p:cNvSpPr>
            <a:spLocks noGrp="1"/>
          </p:cNvSpPr>
          <p:nvPr>
            <p:ph type="body"/>
          </p:nvPr>
        </p:nvSpPr>
        <p:spPr>
          <a:xfrm>
            <a:off x="106668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67" name="PlaceHolder 3"/>
          <p:cNvSpPr>
            <a:spLocks noGrp="1"/>
          </p:cNvSpPr>
          <p:nvPr>
            <p:ph type="body"/>
          </p:nvPr>
        </p:nvSpPr>
        <p:spPr>
          <a:xfrm>
            <a:off x="6220800" y="2103120"/>
            <a:ext cx="49082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68" name="PlaceHolder 4"/>
          <p:cNvSpPr>
            <a:spLocks noGrp="1"/>
          </p:cNvSpPr>
          <p:nvPr>
            <p:ph type="body"/>
          </p:nvPr>
        </p:nvSpPr>
        <p:spPr>
          <a:xfrm>
            <a:off x="1066680" y="41569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4"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15" name="PlaceHolder 2"/>
          <p:cNvSpPr>
            <a:spLocks noGrp="1"/>
          </p:cNvSpPr>
          <p:nvPr>
            <p:ph type="subTitle"/>
          </p:nvPr>
        </p:nvSpPr>
        <p:spPr>
          <a:xfrm>
            <a:off x="1066680" y="2103120"/>
            <a:ext cx="10058040" cy="3931560"/>
          </a:xfrm>
          <a:prstGeom prst="rect">
            <a:avLst/>
          </a:prstGeom>
        </p:spPr>
        <p:txBody>
          <a:bodyPr lIns="0" tIns="0" rIns="0" bIns="0" anchor="ctr">
            <a:spAutoFit/>
          </a:bodyPr>
          <a:lstStyle/>
          <a:p>
            <a:pPr algn="ctr"/>
            <a:endParaRPr lang="it-IT"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70" name="PlaceHolder 2"/>
          <p:cNvSpPr>
            <a:spLocks noGrp="1"/>
          </p:cNvSpPr>
          <p:nvPr>
            <p:ph type="body"/>
          </p:nvPr>
        </p:nvSpPr>
        <p:spPr>
          <a:xfrm>
            <a:off x="1066680" y="2103120"/>
            <a:ext cx="49082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71" name="PlaceHolder 3"/>
          <p:cNvSpPr>
            <a:spLocks noGrp="1"/>
          </p:cNvSpPr>
          <p:nvPr>
            <p:ph type="body"/>
          </p:nvPr>
        </p:nvSpPr>
        <p:spPr>
          <a:xfrm>
            <a:off x="622080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72" name="PlaceHolder 4"/>
          <p:cNvSpPr>
            <a:spLocks noGrp="1"/>
          </p:cNvSpPr>
          <p:nvPr>
            <p:ph type="body"/>
          </p:nvPr>
        </p:nvSpPr>
        <p:spPr>
          <a:xfrm>
            <a:off x="6220800" y="41569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74" name="PlaceHolder 2"/>
          <p:cNvSpPr>
            <a:spLocks noGrp="1"/>
          </p:cNvSpPr>
          <p:nvPr>
            <p:ph type="body"/>
          </p:nvPr>
        </p:nvSpPr>
        <p:spPr>
          <a:xfrm>
            <a:off x="106668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75" name="PlaceHolder 3"/>
          <p:cNvSpPr>
            <a:spLocks noGrp="1"/>
          </p:cNvSpPr>
          <p:nvPr>
            <p:ph type="body"/>
          </p:nvPr>
        </p:nvSpPr>
        <p:spPr>
          <a:xfrm>
            <a:off x="622080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76" name="PlaceHolder 4"/>
          <p:cNvSpPr>
            <a:spLocks noGrp="1"/>
          </p:cNvSpPr>
          <p:nvPr>
            <p:ph type="body"/>
          </p:nvPr>
        </p:nvSpPr>
        <p:spPr>
          <a:xfrm>
            <a:off x="1066680" y="4156920"/>
            <a:ext cx="100580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78" name="PlaceHolder 2"/>
          <p:cNvSpPr>
            <a:spLocks noGrp="1"/>
          </p:cNvSpPr>
          <p:nvPr>
            <p:ph type="body"/>
          </p:nvPr>
        </p:nvSpPr>
        <p:spPr>
          <a:xfrm>
            <a:off x="1066680" y="2103120"/>
            <a:ext cx="100580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79" name="PlaceHolder 3"/>
          <p:cNvSpPr>
            <a:spLocks noGrp="1"/>
          </p:cNvSpPr>
          <p:nvPr>
            <p:ph type="body"/>
          </p:nvPr>
        </p:nvSpPr>
        <p:spPr>
          <a:xfrm>
            <a:off x="1066680" y="4156920"/>
            <a:ext cx="100580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81" name="PlaceHolder 2"/>
          <p:cNvSpPr>
            <a:spLocks noGrp="1"/>
          </p:cNvSpPr>
          <p:nvPr>
            <p:ph type="body"/>
          </p:nvPr>
        </p:nvSpPr>
        <p:spPr>
          <a:xfrm>
            <a:off x="106668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82" name="PlaceHolder 3"/>
          <p:cNvSpPr>
            <a:spLocks noGrp="1"/>
          </p:cNvSpPr>
          <p:nvPr>
            <p:ph type="body"/>
          </p:nvPr>
        </p:nvSpPr>
        <p:spPr>
          <a:xfrm>
            <a:off x="622080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83" name="PlaceHolder 4"/>
          <p:cNvSpPr>
            <a:spLocks noGrp="1"/>
          </p:cNvSpPr>
          <p:nvPr>
            <p:ph type="body"/>
          </p:nvPr>
        </p:nvSpPr>
        <p:spPr>
          <a:xfrm>
            <a:off x="1066680" y="41569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84" name="PlaceHolder 5"/>
          <p:cNvSpPr>
            <a:spLocks noGrp="1"/>
          </p:cNvSpPr>
          <p:nvPr>
            <p:ph type="body"/>
          </p:nvPr>
        </p:nvSpPr>
        <p:spPr>
          <a:xfrm>
            <a:off x="6220800" y="41569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86" name="PlaceHolder 2"/>
          <p:cNvSpPr>
            <a:spLocks noGrp="1"/>
          </p:cNvSpPr>
          <p:nvPr>
            <p:ph type="body"/>
          </p:nvPr>
        </p:nvSpPr>
        <p:spPr>
          <a:xfrm>
            <a:off x="1066680" y="21031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87" name="PlaceHolder 3"/>
          <p:cNvSpPr>
            <a:spLocks noGrp="1"/>
          </p:cNvSpPr>
          <p:nvPr>
            <p:ph type="body"/>
          </p:nvPr>
        </p:nvSpPr>
        <p:spPr>
          <a:xfrm>
            <a:off x="4467600" y="21031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88" name="PlaceHolder 4"/>
          <p:cNvSpPr>
            <a:spLocks noGrp="1"/>
          </p:cNvSpPr>
          <p:nvPr>
            <p:ph type="body"/>
          </p:nvPr>
        </p:nvSpPr>
        <p:spPr>
          <a:xfrm>
            <a:off x="7868520" y="21031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89" name="PlaceHolder 5"/>
          <p:cNvSpPr>
            <a:spLocks noGrp="1"/>
          </p:cNvSpPr>
          <p:nvPr>
            <p:ph type="body"/>
          </p:nvPr>
        </p:nvSpPr>
        <p:spPr>
          <a:xfrm>
            <a:off x="1066680" y="41569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90" name="PlaceHolder 6"/>
          <p:cNvSpPr>
            <a:spLocks noGrp="1"/>
          </p:cNvSpPr>
          <p:nvPr>
            <p:ph type="body"/>
          </p:nvPr>
        </p:nvSpPr>
        <p:spPr>
          <a:xfrm>
            <a:off x="4467600" y="41569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91" name="PlaceHolder 7"/>
          <p:cNvSpPr>
            <a:spLocks noGrp="1"/>
          </p:cNvSpPr>
          <p:nvPr>
            <p:ph type="body"/>
          </p:nvPr>
        </p:nvSpPr>
        <p:spPr>
          <a:xfrm>
            <a:off x="7868520" y="4156920"/>
            <a:ext cx="323856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17" name="PlaceHolder 2"/>
          <p:cNvSpPr>
            <a:spLocks noGrp="1"/>
          </p:cNvSpPr>
          <p:nvPr>
            <p:ph type="body"/>
          </p:nvPr>
        </p:nvSpPr>
        <p:spPr>
          <a:xfrm>
            <a:off x="1066680" y="2103120"/>
            <a:ext cx="100580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19" name="PlaceHolder 2"/>
          <p:cNvSpPr>
            <a:spLocks noGrp="1"/>
          </p:cNvSpPr>
          <p:nvPr>
            <p:ph type="body"/>
          </p:nvPr>
        </p:nvSpPr>
        <p:spPr>
          <a:xfrm>
            <a:off x="1066680" y="2103120"/>
            <a:ext cx="49082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20" name="PlaceHolder 3"/>
          <p:cNvSpPr>
            <a:spLocks noGrp="1"/>
          </p:cNvSpPr>
          <p:nvPr>
            <p:ph type="body"/>
          </p:nvPr>
        </p:nvSpPr>
        <p:spPr>
          <a:xfrm>
            <a:off x="6220800" y="2103120"/>
            <a:ext cx="49082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 name="PlaceHolder 1"/>
          <p:cNvSpPr>
            <a:spLocks noGrp="1"/>
          </p:cNvSpPr>
          <p:nvPr>
            <p:ph type="subTitle"/>
          </p:nvPr>
        </p:nvSpPr>
        <p:spPr>
          <a:xfrm>
            <a:off x="1066680" y="642600"/>
            <a:ext cx="10058040" cy="6357600"/>
          </a:xfrm>
          <a:prstGeom prst="rect">
            <a:avLst/>
          </a:prstGeom>
        </p:spPr>
        <p:txBody>
          <a:bodyPr lIns="0" tIns="0" rIns="0" bIns="0" anchor="ctr">
            <a:spAutoFit/>
          </a:bodyPr>
          <a:lstStyle/>
          <a:p>
            <a:pPr algn="ctr"/>
            <a:endParaRPr lang="it-IT"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24" name="PlaceHolder 2"/>
          <p:cNvSpPr>
            <a:spLocks noGrp="1"/>
          </p:cNvSpPr>
          <p:nvPr>
            <p:ph type="body"/>
          </p:nvPr>
        </p:nvSpPr>
        <p:spPr>
          <a:xfrm>
            <a:off x="106668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25" name="PlaceHolder 3"/>
          <p:cNvSpPr>
            <a:spLocks noGrp="1"/>
          </p:cNvSpPr>
          <p:nvPr>
            <p:ph type="body"/>
          </p:nvPr>
        </p:nvSpPr>
        <p:spPr>
          <a:xfrm>
            <a:off x="6220800" y="2103120"/>
            <a:ext cx="49082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26" name="PlaceHolder 4"/>
          <p:cNvSpPr>
            <a:spLocks noGrp="1"/>
          </p:cNvSpPr>
          <p:nvPr>
            <p:ph type="body"/>
          </p:nvPr>
        </p:nvSpPr>
        <p:spPr>
          <a:xfrm>
            <a:off x="1066680" y="41569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28" name="PlaceHolder 2"/>
          <p:cNvSpPr>
            <a:spLocks noGrp="1"/>
          </p:cNvSpPr>
          <p:nvPr>
            <p:ph type="body"/>
          </p:nvPr>
        </p:nvSpPr>
        <p:spPr>
          <a:xfrm>
            <a:off x="1066680" y="2103120"/>
            <a:ext cx="4908240" cy="393156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29" name="PlaceHolder 3"/>
          <p:cNvSpPr>
            <a:spLocks noGrp="1"/>
          </p:cNvSpPr>
          <p:nvPr>
            <p:ph type="body"/>
          </p:nvPr>
        </p:nvSpPr>
        <p:spPr>
          <a:xfrm>
            <a:off x="622080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30" name="PlaceHolder 4"/>
          <p:cNvSpPr>
            <a:spLocks noGrp="1"/>
          </p:cNvSpPr>
          <p:nvPr>
            <p:ph type="body"/>
          </p:nvPr>
        </p:nvSpPr>
        <p:spPr>
          <a:xfrm>
            <a:off x="6220800" y="41569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066680" y="642600"/>
            <a:ext cx="10058040" cy="1371240"/>
          </a:xfrm>
          <a:prstGeom prst="rect">
            <a:avLst/>
          </a:prstGeom>
        </p:spPr>
        <p:txBody>
          <a:bodyPr lIns="0" tIns="0" rIns="0" bIns="0" anchor="ctr">
            <a:spAutoFit/>
          </a:bodyPr>
          <a:lstStyle/>
          <a:p>
            <a:endParaRPr lang="en-US" sz="1800" b="0" strike="noStrike" spc="-1">
              <a:solidFill>
                <a:srgbClr val="000000"/>
              </a:solidFill>
              <a:latin typeface="Century Gothic"/>
            </a:endParaRPr>
          </a:p>
        </p:txBody>
      </p:sp>
      <p:sp>
        <p:nvSpPr>
          <p:cNvPr id="32" name="PlaceHolder 2"/>
          <p:cNvSpPr>
            <a:spLocks noGrp="1"/>
          </p:cNvSpPr>
          <p:nvPr>
            <p:ph type="body"/>
          </p:nvPr>
        </p:nvSpPr>
        <p:spPr>
          <a:xfrm>
            <a:off x="106668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33" name="PlaceHolder 3"/>
          <p:cNvSpPr>
            <a:spLocks noGrp="1"/>
          </p:cNvSpPr>
          <p:nvPr>
            <p:ph type="body"/>
          </p:nvPr>
        </p:nvSpPr>
        <p:spPr>
          <a:xfrm>
            <a:off x="6220800" y="2103120"/>
            <a:ext cx="49082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
        <p:nvSpPr>
          <p:cNvPr id="34" name="PlaceHolder 4"/>
          <p:cNvSpPr>
            <a:spLocks noGrp="1"/>
          </p:cNvSpPr>
          <p:nvPr>
            <p:ph type="body"/>
          </p:nvPr>
        </p:nvSpPr>
        <p:spPr>
          <a:xfrm>
            <a:off x="1066680" y="4156920"/>
            <a:ext cx="10058040" cy="1875240"/>
          </a:xfrm>
          <a:prstGeom prst="rect">
            <a:avLst/>
          </a:prstGeom>
        </p:spPr>
        <p:txBody>
          <a:bodyPr lIns="0" tIns="0" rIns="0" bIns="0">
            <a:normAutofit/>
          </a:bodyPr>
          <a:lstStyle/>
          <a:p>
            <a:endParaRPr lang="en-US" sz="1800" b="0" strike="noStrike" spc="-1">
              <a:solidFill>
                <a:srgbClr val="000000"/>
              </a:solidFill>
              <a:latin typeface="Century Gothic"/>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CustomShape 1" hidden="1"/>
          <p:cNvSpPr/>
          <p:nvPr/>
        </p:nvSpPr>
        <p:spPr>
          <a:xfrm>
            <a:off x="234720" y="237600"/>
            <a:ext cx="11722320" cy="6382080"/>
          </a:xfrm>
          <a:prstGeom prst="rect">
            <a:avLst/>
          </a:prstGeom>
          <a:solidFill>
            <a:schemeClr val="bg2"/>
          </a:solidFill>
          <a:ln w="6480">
            <a:noFill/>
          </a:ln>
          <a:effectLst>
            <a:softEdge rad="0"/>
          </a:effectLst>
        </p:spPr>
        <p:style>
          <a:lnRef idx="0">
            <a:scrgbClr r="0" g="0" b="0"/>
          </a:lnRef>
          <a:fillRef idx="0">
            <a:scrgbClr r="0" g="0" b="0"/>
          </a:fillRef>
          <a:effectRef idx="0">
            <a:scrgbClr r="0" g="0" b="0"/>
          </a:effectRef>
          <a:fontRef idx="minor"/>
        </p:style>
      </p:sp>
      <p:sp>
        <p:nvSpPr>
          <p:cNvPr id="15" name="CustomShape 2"/>
          <p:cNvSpPr/>
          <p:nvPr/>
        </p:nvSpPr>
        <p:spPr>
          <a:xfrm>
            <a:off x="0" y="0"/>
            <a:ext cx="12191760" cy="6857640"/>
          </a:xfrm>
          <a:prstGeom prst="rect">
            <a:avLst/>
          </a:prstGeom>
          <a:blipFill rotWithShape="0">
            <a:blip r:embed="rId14" cstate="print">
              <a:alphaModFix amt="45000"/>
            </a:blip>
            <a:tile/>
          </a:blipFill>
          <a:ln>
            <a:noFill/>
          </a:ln>
        </p:spPr>
        <p:style>
          <a:lnRef idx="2">
            <a:schemeClr val="accent1">
              <a:shade val="50000"/>
            </a:schemeClr>
          </a:lnRef>
          <a:fillRef idx="1">
            <a:schemeClr val="accent1"/>
          </a:fillRef>
          <a:effectRef idx="0">
            <a:schemeClr val="accent1"/>
          </a:effectRef>
          <a:fontRef idx="minor"/>
        </p:style>
      </p:sp>
      <p:sp>
        <p:nvSpPr>
          <p:cNvPr id="2" name="CustomShape 3"/>
          <p:cNvSpPr/>
          <p:nvPr/>
        </p:nvSpPr>
        <p:spPr>
          <a:xfrm>
            <a:off x="1307880" y="1267560"/>
            <a:ext cx="9576000" cy="4307760"/>
          </a:xfrm>
          <a:prstGeom prst="rect">
            <a:avLst/>
          </a:prstGeom>
          <a:solidFill>
            <a:schemeClr val="bg1"/>
          </a:solidFill>
          <a:ln w="6480">
            <a:noFill/>
          </a:ln>
          <a:effectLst>
            <a:outerShdw blurRad="50800" algn="ctr" rotWithShape="0">
              <a:srgbClr val="000000">
                <a:alpha val="66000"/>
              </a:srgbClr>
            </a:outerShdw>
            <a:softEdge rad="0"/>
          </a:effectLst>
        </p:spPr>
        <p:style>
          <a:lnRef idx="0">
            <a:scrgbClr r="0" g="0" b="0"/>
          </a:lnRef>
          <a:fillRef idx="0">
            <a:scrgbClr r="0" g="0" b="0"/>
          </a:fillRef>
          <a:effectRef idx="0">
            <a:scrgbClr r="0" g="0" b="0"/>
          </a:effectRef>
          <a:fontRef idx="minor"/>
        </p:style>
      </p:sp>
      <p:sp>
        <p:nvSpPr>
          <p:cNvPr id="3" name="CustomShape 4"/>
          <p:cNvSpPr/>
          <p:nvPr/>
        </p:nvSpPr>
        <p:spPr>
          <a:xfrm>
            <a:off x="1447920" y="1411560"/>
            <a:ext cx="9295920" cy="4034520"/>
          </a:xfrm>
          <a:prstGeom prst="rect">
            <a:avLst/>
          </a:prstGeom>
          <a:noFill/>
          <a:ln w="6480">
            <a:solidFill>
              <a:schemeClr val="tx1">
                <a:lumMod val="75000"/>
                <a:lumOff val="25000"/>
              </a:schemeClr>
            </a:solidFill>
            <a:miter/>
          </a:ln>
        </p:spPr>
        <p:style>
          <a:lnRef idx="0">
            <a:scrgbClr r="0" g="0" b="0"/>
          </a:lnRef>
          <a:fillRef idx="0">
            <a:scrgbClr r="0" g="0" b="0"/>
          </a:fillRef>
          <a:effectRef idx="0">
            <a:scrgbClr r="0" g="0" b="0"/>
          </a:effectRef>
          <a:fontRef idx="minor"/>
        </p:style>
      </p:sp>
      <p:sp>
        <p:nvSpPr>
          <p:cNvPr id="4" name="CustomShape 5"/>
          <p:cNvSpPr/>
          <p:nvPr/>
        </p:nvSpPr>
        <p:spPr>
          <a:xfrm>
            <a:off x="5135760" y="1267560"/>
            <a:ext cx="1919880" cy="7311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p:style>
      </p:sp>
      <p:grpSp>
        <p:nvGrpSpPr>
          <p:cNvPr id="5" name="Group 6"/>
          <p:cNvGrpSpPr/>
          <p:nvPr/>
        </p:nvGrpSpPr>
        <p:grpSpPr>
          <a:xfrm>
            <a:off x="5249880" y="1267560"/>
            <a:ext cx="1691640" cy="645120"/>
            <a:chOff x="5249880" y="1267560"/>
            <a:chExt cx="1691640" cy="645120"/>
          </a:xfrm>
        </p:grpSpPr>
        <p:sp>
          <p:nvSpPr>
            <p:cNvPr id="6" name="Line 7"/>
            <p:cNvSpPr/>
            <p:nvPr/>
          </p:nvSpPr>
          <p:spPr>
            <a:xfrm>
              <a:off x="5249880" y="1267560"/>
              <a:ext cx="0" cy="640080"/>
            </a:xfrm>
            <a:prstGeom prst="line">
              <a:avLst/>
            </a:prstGeom>
            <a:ln>
              <a:solidFill>
                <a:schemeClr val="tx1"/>
              </a:solidFill>
              <a:miter/>
            </a:ln>
          </p:spPr>
          <p:style>
            <a:lnRef idx="1">
              <a:schemeClr val="accent1"/>
            </a:lnRef>
            <a:fillRef idx="0">
              <a:schemeClr val="accent1"/>
            </a:fillRef>
            <a:effectRef idx="0">
              <a:schemeClr val="accent1"/>
            </a:effectRef>
            <a:fontRef idx="minor"/>
          </p:style>
        </p:sp>
        <p:sp>
          <p:nvSpPr>
            <p:cNvPr id="7" name="Line 8"/>
            <p:cNvSpPr/>
            <p:nvPr/>
          </p:nvSpPr>
          <p:spPr>
            <a:xfrm>
              <a:off x="6941520" y="1267560"/>
              <a:ext cx="0" cy="640080"/>
            </a:xfrm>
            <a:prstGeom prst="line">
              <a:avLst/>
            </a:prstGeom>
            <a:ln>
              <a:solidFill>
                <a:schemeClr val="tx1"/>
              </a:solidFill>
              <a:miter/>
            </a:ln>
          </p:spPr>
          <p:style>
            <a:lnRef idx="1">
              <a:schemeClr val="accent1"/>
            </a:lnRef>
            <a:fillRef idx="0">
              <a:schemeClr val="accent1"/>
            </a:fillRef>
            <a:effectRef idx="0">
              <a:schemeClr val="accent1"/>
            </a:effectRef>
            <a:fontRef idx="minor"/>
          </p:style>
        </p:sp>
        <p:sp>
          <p:nvSpPr>
            <p:cNvPr id="8" name="Line 9"/>
            <p:cNvSpPr/>
            <p:nvPr/>
          </p:nvSpPr>
          <p:spPr>
            <a:xfrm>
              <a:off x="5249880" y="1912680"/>
              <a:ext cx="1691640" cy="0"/>
            </a:xfrm>
            <a:prstGeom prst="line">
              <a:avLst/>
            </a:prstGeom>
            <a:ln>
              <a:solidFill>
                <a:schemeClr val="tx1"/>
              </a:solidFill>
              <a:miter/>
            </a:ln>
          </p:spPr>
          <p:style>
            <a:lnRef idx="1">
              <a:schemeClr val="accent1"/>
            </a:lnRef>
            <a:fillRef idx="0">
              <a:schemeClr val="accent1"/>
            </a:fillRef>
            <a:effectRef idx="0">
              <a:schemeClr val="accent1"/>
            </a:effectRef>
            <a:fontRef idx="minor"/>
          </p:style>
        </p:sp>
      </p:grpSp>
      <p:sp>
        <p:nvSpPr>
          <p:cNvPr id="9" name="PlaceHolder 10"/>
          <p:cNvSpPr>
            <a:spLocks noGrp="1"/>
          </p:cNvSpPr>
          <p:nvPr>
            <p:ph type="title"/>
          </p:nvPr>
        </p:nvSpPr>
        <p:spPr>
          <a:xfrm>
            <a:off x="1561680" y="2091240"/>
            <a:ext cx="9068400" cy="2590560"/>
          </a:xfrm>
          <a:prstGeom prst="rect">
            <a:avLst/>
          </a:prstGeom>
        </p:spPr>
        <p:txBody>
          <a:bodyPr anchor="ctr">
            <a:noAutofit/>
          </a:bodyPr>
          <a:lstStyle/>
          <a:p>
            <a:pPr algn="ctr">
              <a:lnSpc>
                <a:spcPct val="83000"/>
              </a:lnSpc>
            </a:pPr>
            <a:r>
              <a:rPr lang="en-US" sz="7200" b="0" strike="noStrike" cap="all" spc="-100">
                <a:solidFill>
                  <a:srgbClr val="262626"/>
                </a:solidFill>
                <a:latin typeface="Century Gothic"/>
              </a:rPr>
              <a:t>Fare clic per modificare lo stile del titolo dello schema</a:t>
            </a:r>
            <a:endParaRPr lang="en-US" sz="7200" b="0" strike="noStrike" spc="-1">
              <a:solidFill>
                <a:srgbClr val="000000"/>
              </a:solidFill>
              <a:latin typeface="Century Gothic"/>
            </a:endParaRPr>
          </a:p>
        </p:txBody>
      </p:sp>
      <p:sp>
        <p:nvSpPr>
          <p:cNvPr id="10" name="PlaceHolder 11"/>
          <p:cNvSpPr>
            <a:spLocks noGrp="1"/>
          </p:cNvSpPr>
          <p:nvPr>
            <p:ph type="dt"/>
          </p:nvPr>
        </p:nvSpPr>
        <p:spPr>
          <a:xfrm>
            <a:off x="5318640" y="1341360"/>
            <a:ext cx="1554120" cy="526680"/>
          </a:xfrm>
          <a:prstGeom prst="rect">
            <a:avLst/>
          </a:prstGeom>
        </p:spPr>
        <p:txBody>
          <a:bodyPr anchor="b">
            <a:noAutofit/>
          </a:bodyPr>
          <a:lstStyle/>
          <a:p>
            <a:pPr algn="ctr">
              <a:lnSpc>
                <a:spcPct val="100000"/>
              </a:lnSpc>
            </a:pPr>
            <a:fld id="{89E751E7-1685-4AAA-B531-2DB5C0E377C6}" type="datetime">
              <a:rPr lang="it-IT" sz="1300" b="0" strike="noStrike" spc="-1">
                <a:solidFill>
                  <a:srgbClr val="404040"/>
                </a:solidFill>
                <a:latin typeface="Century Gothic"/>
              </a:rPr>
              <a:pPr algn="ctr">
                <a:lnSpc>
                  <a:spcPct val="100000"/>
                </a:lnSpc>
              </a:pPr>
              <a:t>01/04/2022</a:t>
            </a:fld>
            <a:endParaRPr lang="it-IT" sz="1300" b="0" strike="noStrike" spc="-1">
              <a:latin typeface="Times New Roman"/>
            </a:endParaRPr>
          </a:p>
        </p:txBody>
      </p:sp>
      <p:sp>
        <p:nvSpPr>
          <p:cNvPr id="11" name="PlaceHolder 12"/>
          <p:cNvSpPr>
            <a:spLocks noGrp="1"/>
          </p:cNvSpPr>
          <p:nvPr>
            <p:ph type="ftr"/>
          </p:nvPr>
        </p:nvSpPr>
        <p:spPr>
          <a:xfrm>
            <a:off x="1454040" y="5211000"/>
            <a:ext cx="5905080" cy="228240"/>
          </a:xfrm>
          <a:prstGeom prst="rect">
            <a:avLst/>
          </a:prstGeom>
        </p:spPr>
        <p:txBody>
          <a:bodyPr anchor="b">
            <a:noAutofit/>
          </a:bodyPr>
          <a:lstStyle/>
          <a:p>
            <a:endParaRPr lang="it-IT" sz="2400" b="0" strike="noStrike" spc="-1">
              <a:latin typeface="Times New Roman"/>
            </a:endParaRPr>
          </a:p>
        </p:txBody>
      </p:sp>
      <p:sp>
        <p:nvSpPr>
          <p:cNvPr id="12" name="PlaceHolder 13"/>
          <p:cNvSpPr>
            <a:spLocks noGrp="1"/>
          </p:cNvSpPr>
          <p:nvPr>
            <p:ph type="sldNum"/>
          </p:nvPr>
        </p:nvSpPr>
        <p:spPr>
          <a:xfrm>
            <a:off x="8606880" y="5212080"/>
            <a:ext cx="2111400" cy="228240"/>
          </a:xfrm>
          <a:prstGeom prst="rect">
            <a:avLst/>
          </a:prstGeom>
        </p:spPr>
        <p:txBody>
          <a:bodyPr anchor="b">
            <a:noAutofit/>
          </a:bodyPr>
          <a:lstStyle/>
          <a:p>
            <a:pPr algn="r">
              <a:lnSpc>
                <a:spcPct val="100000"/>
              </a:lnSpc>
            </a:pPr>
            <a:fld id="{3AB5AF40-CF49-4D2A-BEE2-0C1B9B9AF54D}" type="slidenum">
              <a:rPr lang="it-IT" sz="1000" b="0" strike="noStrike" spc="-1">
                <a:solidFill>
                  <a:srgbClr val="707070"/>
                </a:solidFill>
                <a:latin typeface="Century Gothic"/>
              </a:rPr>
              <a:pPr algn="r">
                <a:lnSpc>
                  <a:spcPct val="100000"/>
                </a:lnSpc>
              </a:pPr>
              <a:t>‹N›</a:t>
            </a:fld>
            <a:endParaRPr lang="it-IT" sz="1000" b="0" strike="noStrike" spc="-1">
              <a:latin typeface="Times New Roman"/>
            </a:endParaRPr>
          </a:p>
        </p:txBody>
      </p:sp>
      <p:sp>
        <p:nvSpPr>
          <p:cNvPr id="13" name="PlaceHolder 14"/>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solidFill>
                  <a:srgbClr val="000000"/>
                </a:solidFill>
                <a:latin typeface="Century Gothic"/>
              </a:rPr>
              <a:t>Fai clic per modificare il formato del testo della struttura</a:t>
            </a:r>
          </a:p>
          <a:p>
            <a:pPr marL="864000" lvl="1" indent="-324000">
              <a:spcBef>
                <a:spcPts val="1134"/>
              </a:spcBef>
              <a:buClr>
                <a:srgbClr val="000000"/>
              </a:buClr>
              <a:buSzPct val="75000"/>
              <a:buFont typeface="Symbol" charset="2"/>
              <a:buChar char=""/>
            </a:pPr>
            <a:r>
              <a:rPr lang="en-US" sz="1400" b="0" strike="noStrike" spc="-1">
                <a:solidFill>
                  <a:srgbClr val="000000"/>
                </a:solidFill>
                <a:latin typeface="Century Gothic"/>
              </a:rPr>
              <a:t>Secondo livello struttura</a:t>
            </a:r>
          </a:p>
          <a:p>
            <a:pPr marL="1296000" lvl="2" indent="-288000">
              <a:spcBef>
                <a:spcPts val="850"/>
              </a:spcBef>
              <a:buClr>
                <a:srgbClr val="000000"/>
              </a:buClr>
              <a:buSzPct val="45000"/>
              <a:buFont typeface="Wingdings" charset="2"/>
              <a:buChar char=""/>
            </a:pPr>
            <a:r>
              <a:rPr lang="en-US" sz="1400" b="0" strike="noStrike" spc="-1">
                <a:solidFill>
                  <a:srgbClr val="000000"/>
                </a:solidFill>
                <a:latin typeface="Century Gothic"/>
              </a:rPr>
              <a:t>Terzo livello struttura</a:t>
            </a:r>
          </a:p>
          <a:p>
            <a:pPr marL="1728000" lvl="3" indent="-216000">
              <a:spcBef>
                <a:spcPts val="567"/>
              </a:spcBef>
              <a:buClr>
                <a:srgbClr val="000000"/>
              </a:buClr>
              <a:buSzPct val="75000"/>
              <a:buFont typeface="Symbol" charset="2"/>
              <a:buChar char=""/>
            </a:pPr>
            <a:r>
              <a:rPr lang="en-US" sz="1400" b="0" strike="noStrike" spc="-1">
                <a:solidFill>
                  <a:srgbClr val="000000"/>
                </a:solidFill>
                <a:latin typeface="Century Gothic"/>
              </a:rPr>
              <a:t>Quarto livello struttura</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entury Gothic"/>
              </a:rPr>
              <a:t>Quinto livello struttura</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entury Gothic"/>
              </a:rPr>
              <a:t>Sesto livello struttura</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entury Gothic"/>
              </a:rPr>
              <a:t>Settimo livello struttura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 name="CustomShape 1"/>
          <p:cNvSpPr/>
          <p:nvPr/>
        </p:nvSpPr>
        <p:spPr>
          <a:xfrm>
            <a:off x="234720" y="237600"/>
            <a:ext cx="11722320" cy="6382080"/>
          </a:xfrm>
          <a:prstGeom prst="rect">
            <a:avLst/>
          </a:prstGeom>
          <a:solidFill>
            <a:schemeClr val="bg2"/>
          </a:solidFill>
          <a:ln w="6480">
            <a:noFill/>
          </a:ln>
          <a:effectLst>
            <a:softEdge rad="0"/>
          </a:effectLst>
        </p:spPr>
        <p:style>
          <a:lnRef idx="0">
            <a:scrgbClr r="0" g="0" b="0"/>
          </a:lnRef>
          <a:fillRef idx="0">
            <a:scrgbClr r="0" g="0" b="0"/>
          </a:fillRef>
          <a:effectRef idx="0">
            <a:scrgbClr r="0" g="0" b="0"/>
          </a:effectRef>
          <a:fontRef idx="minor"/>
        </p:style>
      </p:sp>
      <p:sp>
        <p:nvSpPr>
          <p:cNvPr id="51" name="PlaceHolder 2"/>
          <p:cNvSpPr>
            <a:spLocks noGrp="1"/>
          </p:cNvSpPr>
          <p:nvPr>
            <p:ph type="title"/>
          </p:nvPr>
        </p:nvSpPr>
        <p:spPr>
          <a:xfrm>
            <a:off x="1066680" y="642600"/>
            <a:ext cx="10058040" cy="1371240"/>
          </a:xfrm>
          <a:prstGeom prst="rect">
            <a:avLst/>
          </a:prstGeom>
        </p:spPr>
        <p:txBody>
          <a:bodyPr anchor="ctr">
            <a:noAutofit/>
          </a:bodyPr>
          <a:lstStyle/>
          <a:p>
            <a:pPr>
              <a:lnSpc>
                <a:spcPct val="90000"/>
              </a:lnSpc>
            </a:pPr>
            <a:r>
              <a:rPr lang="en-US" sz="4800" b="0" strike="noStrike" spc="-1">
                <a:solidFill>
                  <a:srgbClr val="262626"/>
                </a:solidFill>
                <a:latin typeface="Century Gothic"/>
              </a:rPr>
              <a:t>Fare clic per modificare lo stile del titolo dello schema</a:t>
            </a:r>
            <a:endParaRPr lang="en-US" sz="4800" b="0" strike="noStrike" spc="-1">
              <a:solidFill>
                <a:srgbClr val="000000"/>
              </a:solidFill>
              <a:latin typeface="Century Gothic"/>
            </a:endParaRPr>
          </a:p>
        </p:txBody>
      </p:sp>
      <p:sp>
        <p:nvSpPr>
          <p:cNvPr id="52" name="PlaceHolder 3"/>
          <p:cNvSpPr>
            <a:spLocks noGrp="1"/>
          </p:cNvSpPr>
          <p:nvPr>
            <p:ph type="body"/>
          </p:nvPr>
        </p:nvSpPr>
        <p:spPr>
          <a:xfrm>
            <a:off x="1066680" y="2103120"/>
            <a:ext cx="10058040" cy="3931560"/>
          </a:xfrm>
          <a:prstGeom prst="rect">
            <a:avLst/>
          </a:prstGeom>
        </p:spPr>
        <p:txBody>
          <a:bodyPr>
            <a:noAutofit/>
          </a:bodyPr>
          <a:lstStyle/>
          <a:p>
            <a:pPr marL="182880" indent="-182520">
              <a:lnSpc>
                <a:spcPct val="100000"/>
              </a:lnSpc>
              <a:spcBef>
                <a:spcPts val="901"/>
              </a:spcBef>
              <a:buClr>
                <a:srgbClr val="262626"/>
              </a:buClr>
              <a:buFont typeface="Garamond"/>
              <a:buChar char="◦"/>
            </a:pPr>
            <a:r>
              <a:rPr lang="en-US" sz="1800" b="0" strike="noStrike" spc="-1">
                <a:solidFill>
                  <a:srgbClr val="000000"/>
                </a:solidFill>
                <a:latin typeface="Century Gothic"/>
              </a:rPr>
              <a:t>Fare clic per modificare gli stili del testo dello schema</a:t>
            </a:r>
          </a:p>
          <a:p>
            <a:pPr marL="457200" lvl="1" indent="-182520">
              <a:lnSpc>
                <a:spcPct val="100000"/>
              </a:lnSpc>
              <a:spcBef>
                <a:spcPts val="499"/>
              </a:spcBef>
              <a:buClr>
                <a:srgbClr val="262626"/>
              </a:buClr>
              <a:buFont typeface="Garamond"/>
              <a:buChar char="◦"/>
            </a:pPr>
            <a:r>
              <a:rPr lang="en-US" sz="1600" b="0" strike="noStrike" spc="-1">
                <a:solidFill>
                  <a:srgbClr val="000000"/>
                </a:solidFill>
                <a:latin typeface="Century Gothic"/>
              </a:rPr>
              <a:t>Secondo livello</a:t>
            </a:r>
          </a:p>
          <a:p>
            <a:pPr marL="731520" lvl="2" indent="-182520">
              <a:lnSpc>
                <a:spcPct val="100000"/>
              </a:lnSpc>
              <a:spcBef>
                <a:spcPts val="499"/>
              </a:spcBef>
              <a:buClr>
                <a:srgbClr val="262626"/>
              </a:buClr>
              <a:buFont typeface="Garamond"/>
              <a:buChar char="◦"/>
            </a:pPr>
            <a:r>
              <a:rPr lang="en-US" sz="1400" b="0" strike="noStrike" spc="-1">
                <a:solidFill>
                  <a:srgbClr val="000000"/>
                </a:solidFill>
                <a:latin typeface="Century Gothic"/>
              </a:rPr>
              <a:t>Terzo livello</a:t>
            </a:r>
          </a:p>
          <a:p>
            <a:pPr marL="1005840" lvl="3" indent="-182520">
              <a:lnSpc>
                <a:spcPct val="100000"/>
              </a:lnSpc>
              <a:spcBef>
                <a:spcPts val="499"/>
              </a:spcBef>
              <a:buClr>
                <a:srgbClr val="262626"/>
              </a:buClr>
              <a:buFont typeface="Garamond"/>
              <a:buChar char="◦"/>
            </a:pPr>
            <a:r>
              <a:rPr lang="en-US" sz="1400" b="0" strike="noStrike" spc="-1">
                <a:solidFill>
                  <a:srgbClr val="000000"/>
                </a:solidFill>
                <a:latin typeface="Century Gothic"/>
              </a:rPr>
              <a:t>Quarto livello</a:t>
            </a:r>
          </a:p>
          <a:p>
            <a:pPr marL="1280160" lvl="4" indent="-182520">
              <a:lnSpc>
                <a:spcPct val="100000"/>
              </a:lnSpc>
              <a:spcBef>
                <a:spcPts val="499"/>
              </a:spcBef>
              <a:buClr>
                <a:srgbClr val="262626"/>
              </a:buClr>
              <a:buFont typeface="Garamond"/>
              <a:buChar char="◦"/>
            </a:pPr>
            <a:r>
              <a:rPr lang="en-US" sz="1400" b="0" strike="noStrike" spc="-1">
                <a:solidFill>
                  <a:srgbClr val="000000"/>
                </a:solidFill>
                <a:latin typeface="Century Gothic"/>
              </a:rPr>
              <a:t>Quinto livello</a:t>
            </a:r>
          </a:p>
        </p:txBody>
      </p:sp>
      <p:sp>
        <p:nvSpPr>
          <p:cNvPr id="53" name="PlaceHolder 4"/>
          <p:cNvSpPr>
            <a:spLocks noGrp="1"/>
          </p:cNvSpPr>
          <p:nvPr>
            <p:ph type="dt"/>
          </p:nvPr>
        </p:nvSpPr>
        <p:spPr>
          <a:xfrm>
            <a:off x="274320" y="6307560"/>
            <a:ext cx="2742840" cy="273960"/>
          </a:xfrm>
          <a:prstGeom prst="rect">
            <a:avLst/>
          </a:prstGeom>
        </p:spPr>
        <p:txBody>
          <a:bodyPr anchor="b">
            <a:noAutofit/>
          </a:bodyPr>
          <a:lstStyle/>
          <a:p>
            <a:pPr>
              <a:lnSpc>
                <a:spcPct val="100000"/>
              </a:lnSpc>
            </a:pPr>
            <a:fld id="{8A4FD0F8-58BC-4C54-B95B-B8D05CC506BA}" type="datetime">
              <a:rPr lang="it-IT" sz="1000" b="0" strike="noStrike" spc="-1">
                <a:solidFill>
                  <a:srgbClr val="404040"/>
                </a:solidFill>
                <a:latin typeface="Century Gothic"/>
              </a:rPr>
              <a:pPr>
                <a:lnSpc>
                  <a:spcPct val="100000"/>
                </a:lnSpc>
              </a:pPr>
              <a:t>01/04/2022</a:t>
            </a:fld>
            <a:endParaRPr lang="it-IT" sz="1000" b="0" strike="noStrike" spc="-1">
              <a:latin typeface="Times New Roman"/>
            </a:endParaRPr>
          </a:p>
        </p:txBody>
      </p:sp>
      <p:sp>
        <p:nvSpPr>
          <p:cNvPr id="54" name="PlaceHolder 5"/>
          <p:cNvSpPr>
            <a:spLocks noGrp="1"/>
          </p:cNvSpPr>
          <p:nvPr>
            <p:ph type="ftr"/>
          </p:nvPr>
        </p:nvSpPr>
        <p:spPr>
          <a:xfrm>
            <a:off x="3489840" y="6307560"/>
            <a:ext cx="5211720" cy="273960"/>
          </a:xfrm>
          <a:prstGeom prst="rect">
            <a:avLst/>
          </a:prstGeom>
        </p:spPr>
        <p:txBody>
          <a:bodyPr anchor="b">
            <a:noAutofit/>
          </a:bodyPr>
          <a:lstStyle/>
          <a:p>
            <a:endParaRPr lang="it-IT" sz="2400" b="0" strike="noStrike" spc="-1">
              <a:latin typeface="Times New Roman"/>
            </a:endParaRPr>
          </a:p>
        </p:txBody>
      </p:sp>
      <p:sp>
        <p:nvSpPr>
          <p:cNvPr id="55" name="PlaceHolder 6"/>
          <p:cNvSpPr>
            <a:spLocks noGrp="1"/>
          </p:cNvSpPr>
          <p:nvPr>
            <p:ph type="sldNum"/>
          </p:nvPr>
        </p:nvSpPr>
        <p:spPr>
          <a:xfrm>
            <a:off x="10469880" y="6307560"/>
            <a:ext cx="1462680" cy="273960"/>
          </a:xfrm>
          <a:prstGeom prst="rect">
            <a:avLst/>
          </a:prstGeom>
        </p:spPr>
        <p:txBody>
          <a:bodyPr anchor="b">
            <a:noAutofit/>
          </a:bodyPr>
          <a:lstStyle/>
          <a:p>
            <a:pPr algn="r">
              <a:lnSpc>
                <a:spcPct val="100000"/>
              </a:lnSpc>
            </a:pPr>
            <a:fld id="{81922F6F-CEA8-4AF7-897E-15A2A1CFB014}" type="slidenum">
              <a:rPr lang="it-IT" sz="1000" b="0" strike="noStrike" spc="-1">
                <a:solidFill>
                  <a:srgbClr val="404040"/>
                </a:solidFill>
                <a:latin typeface="Century Gothic"/>
              </a:rPr>
              <a:pPr algn="r">
                <a:lnSpc>
                  <a:spcPct val="100000"/>
                </a:lnSpc>
              </a:pPr>
              <a:t>‹N›</a:t>
            </a:fld>
            <a:endParaRPr lang="it-IT" sz="10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1561680" y="2091240"/>
            <a:ext cx="9068400" cy="2590560"/>
          </a:xfrm>
          <a:prstGeom prst="rect">
            <a:avLst/>
          </a:prstGeom>
          <a:noFill/>
          <a:ln>
            <a:noFill/>
          </a:ln>
        </p:spPr>
        <p:txBody>
          <a:bodyPr anchor="ctr">
            <a:noAutofit/>
          </a:bodyPr>
          <a:lstStyle/>
          <a:p>
            <a:pPr algn="ctr">
              <a:lnSpc>
                <a:spcPct val="83000"/>
              </a:lnSpc>
            </a:pPr>
            <a:r>
              <a:rPr lang="en-US" sz="6600" b="1" strike="noStrike" cap="all" spc="-100">
                <a:solidFill>
                  <a:srgbClr val="0070C0"/>
                </a:solidFill>
                <a:latin typeface="Century Gothic"/>
              </a:rPr>
              <a:t>Alessandro Minuziano</a:t>
            </a:r>
            <a:endParaRPr lang="en-US" sz="6600" b="0" strike="noStrike" spc="-1">
              <a:solidFill>
                <a:srgbClr val="000000"/>
              </a:solidFill>
              <a:latin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378000" y="368280"/>
            <a:ext cx="7399800" cy="6091560"/>
          </a:xfrm>
          <a:prstGeom prst="rect">
            <a:avLst/>
          </a:prstGeom>
          <a:noFill/>
          <a:ln>
            <a:noFill/>
          </a:ln>
        </p:spPr>
        <p:txBody>
          <a:bodyPr>
            <a:normAutofit fontScale="94000"/>
          </a:bodyPr>
          <a:lstStyle/>
          <a:p>
            <a:pPr>
              <a:lnSpc>
                <a:spcPct val="100000"/>
              </a:lnSpc>
              <a:spcBef>
                <a:spcPts val="901"/>
              </a:spcBef>
            </a:pPr>
            <a:r>
              <a:rPr lang="en-US" sz="1800" b="0" strike="noStrike" spc="-1">
                <a:solidFill>
                  <a:srgbClr val="000000"/>
                </a:solidFill>
                <a:latin typeface="Century Gothic"/>
              </a:rPr>
              <a:t>Nacque a San Severo (oggi in provincia di Foggia) intorno alla metà del XV secolo. I nomi dei suoi genitori sono sconosciuti e ci sono pochissime notizie sui suoi primi anni di vita.</a:t>
            </a:r>
          </a:p>
          <a:p>
            <a:pPr>
              <a:lnSpc>
                <a:spcPct val="100000"/>
              </a:lnSpc>
              <a:spcBef>
                <a:spcPts val="901"/>
              </a:spcBef>
            </a:pPr>
            <a:r>
              <a:rPr lang="en-US" sz="1800" b="0" strike="noStrike" spc="-1">
                <a:solidFill>
                  <a:srgbClr val="000000"/>
                </a:solidFill>
                <a:latin typeface="Century Gothic"/>
              </a:rPr>
              <a:t>Da una lettera scritta in vecchiaia apprendiamo che il padre lasciò il paese natale dopo la cacciata degli Angioini, forse nel 1462.</a:t>
            </a:r>
          </a:p>
          <a:p>
            <a:pPr>
              <a:lnSpc>
                <a:spcPct val="100000"/>
              </a:lnSpc>
              <a:spcBef>
                <a:spcPts val="901"/>
              </a:spcBef>
            </a:pPr>
            <a:r>
              <a:rPr lang="en-US" sz="1800" b="0" strike="noStrike" spc="-1">
                <a:solidFill>
                  <a:srgbClr val="000000"/>
                </a:solidFill>
                <a:latin typeface="Century Gothic"/>
              </a:rPr>
              <a:t>Un'altra lettera rivela che frequentò la scuola del giurista Giovanni Bertacchini, a Fermo, quasi sicuramente dopo il 1469.</a:t>
            </a:r>
          </a:p>
          <a:p>
            <a:pPr>
              <a:lnSpc>
                <a:spcPct val="100000"/>
              </a:lnSpc>
              <a:spcBef>
                <a:spcPts val="901"/>
              </a:spcBef>
            </a:pPr>
            <a:r>
              <a:rPr lang="en-US" sz="1800" b="0" strike="noStrike" spc="-1">
                <a:solidFill>
                  <a:srgbClr val="000000"/>
                </a:solidFill>
                <a:latin typeface="Century Gothic"/>
              </a:rPr>
              <a:t>Meno rari sono i documenti dopo il suo arrivo a Milano, dove nel 1484 M. fu assunto come precettore in casa di Bartolomeo Calco.</a:t>
            </a:r>
          </a:p>
          <a:p>
            <a:pPr>
              <a:lnSpc>
                <a:spcPct val="100000"/>
              </a:lnSpc>
              <a:spcBef>
                <a:spcPts val="901"/>
              </a:spcBef>
            </a:pPr>
            <a:r>
              <a:rPr lang="en-US" sz="1800" b="0" strike="noStrike" spc="-1">
                <a:solidFill>
                  <a:srgbClr val="000000"/>
                </a:solidFill>
                <a:latin typeface="Century Gothic"/>
              </a:rPr>
              <a:t>Il 22 gennaio 1490 ottenne la nomina di professore di eloquenza nelle scuole palatine, in sostituzione di Francesco Dal Pozzo; nel 1492, a causa di un'infermità di Giorgio Merula, assunse la presidenza e nel 1497 il suo stipendio fu aumentato.</a:t>
            </a:r>
          </a:p>
          <a:p>
            <a:pPr>
              <a:lnSpc>
                <a:spcPct val="100000"/>
              </a:lnSpc>
              <a:spcBef>
                <a:spcPts val="901"/>
              </a:spcBef>
            </a:pPr>
            <a:r>
              <a:rPr lang="en-US" sz="1800" b="0" strike="noStrike" spc="-1">
                <a:solidFill>
                  <a:srgbClr val="000000"/>
                </a:solidFill>
                <a:latin typeface="Century Gothic"/>
              </a:rPr>
              <a:t>Dopo la caduta del duca Ludovico Sforza il Moro, il 23 settembre 1501 viene confermato con decreto del cardinale Giorgio d'Amboise, luogotenente del Re di Francia, mantenendo l'incarico fino al 1519; il 27 maggio 1502 ottenne la cittadinanza milanese.</a:t>
            </a:r>
          </a:p>
        </p:txBody>
      </p:sp>
      <p:pic>
        <p:nvPicPr>
          <p:cNvPr id="94" name="Picture 4"/>
          <p:cNvPicPr/>
          <p:nvPr/>
        </p:nvPicPr>
        <p:blipFill>
          <a:blip r:embed="rId2" cstate="print"/>
          <a:stretch/>
        </p:blipFill>
        <p:spPr>
          <a:xfrm>
            <a:off x="7958520" y="3859560"/>
            <a:ext cx="3646440" cy="2054160"/>
          </a:xfrm>
          <a:prstGeom prst="rect">
            <a:avLst/>
          </a:prstGeom>
          <a:ln>
            <a:noFill/>
          </a:ln>
        </p:spPr>
      </p:pic>
      <p:pic>
        <p:nvPicPr>
          <p:cNvPr id="95" name="Picture 6"/>
          <p:cNvPicPr/>
          <p:nvPr/>
        </p:nvPicPr>
        <p:blipFill>
          <a:blip r:embed="rId3" cstate="print"/>
          <a:stretch/>
        </p:blipFill>
        <p:spPr>
          <a:xfrm>
            <a:off x="7958520" y="1045080"/>
            <a:ext cx="3646440" cy="2172960"/>
          </a:xfrm>
          <a:prstGeom prst="rect">
            <a:avLst/>
          </a:prstGeom>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235440" y="615960"/>
            <a:ext cx="5416920" cy="5947920"/>
          </a:xfrm>
          <a:prstGeom prst="rect">
            <a:avLst/>
          </a:prstGeom>
          <a:noFill/>
          <a:ln>
            <a:noFill/>
          </a:ln>
        </p:spPr>
        <p:txBody>
          <a:bodyPr>
            <a:normAutofit fontScale="69000"/>
          </a:bodyPr>
          <a:lstStyle/>
          <a:p>
            <a:pPr algn="ctr">
              <a:lnSpc>
                <a:spcPct val="100000"/>
              </a:lnSpc>
              <a:spcBef>
                <a:spcPts val="901"/>
              </a:spcBef>
            </a:pPr>
            <a:r>
              <a:rPr lang="en-US" sz="1900" b="0" strike="noStrike" spc="-1">
                <a:solidFill>
                  <a:srgbClr val="000000"/>
                </a:solidFill>
                <a:latin typeface="Century Gothic"/>
              </a:rPr>
              <a:t>Da un documento del 1506 risulta che tre anni prima aveva affittato una casa nella parrocchia di S. Eusebio dal tipografo Giovanni Antonio Onate.</a:t>
            </a:r>
          </a:p>
          <a:p>
            <a:pPr algn="ctr">
              <a:lnSpc>
                <a:spcPct val="100000"/>
              </a:lnSpc>
              <a:spcBef>
                <a:spcPts val="901"/>
              </a:spcBef>
            </a:pPr>
            <a:r>
              <a:rPr lang="en-US" sz="1900" b="0" strike="noStrike" spc="-1">
                <a:solidFill>
                  <a:srgbClr val="000000"/>
                </a:solidFill>
                <a:latin typeface="Century Gothic"/>
              </a:rPr>
              <a:t>Ma i rapporti con la tipografia cittadina, come editore e come tipografo, risalgono agli anni precedenti.</a:t>
            </a:r>
          </a:p>
          <a:p>
            <a:pPr algn="ctr">
              <a:lnSpc>
                <a:spcPct val="100000"/>
              </a:lnSpc>
              <a:spcBef>
                <a:spcPts val="901"/>
              </a:spcBef>
            </a:pPr>
            <a:r>
              <a:rPr lang="en-US" sz="1900" b="0" strike="noStrike" spc="-1">
                <a:solidFill>
                  <a:srgbClr val="000000"/>
                </a:solidFill>
                <a:latin typeface="Century Gothic"/>
              </a:rPr>
              <a:t>Nel 1486 curò l'edizione dell'orazio stampata da Antonio Zarotto; nel 1495 fu la volta di Livio, impressionato da Ulrich Scinzenzeler.</a:t>
            </a:r>
          </a:p>
          <a:p>
            <a:pPr algn="ctr">
              <a:lnSpc>
                <a:spcPct val="100000"/>
              </a:lnSpc>
              <a:spcBef>
                <a:spcPts val="901"/>
              </a:spcBef>
            </a:pPr>
            <a:r>
              <a:rPr lang="en-US" sz="1900" b="0" strike="noStrike" spc="-1">
                <a:solidFill>
                  <a:srgbClr val="000000"/>
                </a:solidFill>
                <a:latin typeface="Century Gothic"/>
              </a:rPr>
              <a:t>La sua prima grande iniziativa editoriale risale al 1498: in collaborazione con i fratelli Le Signere avvia la pubblicazione dell'opera omnia di Cicerone, in quattro volumi in folio, impresa che si concluderà l'anno successivo; pubblicò anche con guillaume le signere le de antiquitate vicecomitum di Giorgio Merula.</a:t>
            </a:r>
          </a:p>
          <a:p>
            <a:pPr algn="ctr">
              <a:lnSpc>
                <a:spcPct val="100000"/>
              </a:lnSpc>
              <a:spcBef>
                <a:spcPts val="901"/>
              </a:spcBef>
            </a:pPr>
            <a:r>
              <a:rPr lang="en-US" sz="1900" b="0" strike="noStrike" spc="-1">
                <a:solidFill>
                  <a:srgbClr val="000000"/>
                </a:solidFill>
                <a:latin typeface="Century Gothic"/>
              </a:rPr>
              <a:t>Nel 1498 gli elenchi attribuiscono indubbiamente un'edizione dei Satiri di giovenale e quello stesso anno portano alla collaborazione con il</a:t>
            </a:r>
          </a:p>
          <a:p>
            <a:pPr algn="ctr">
              <a:lnSpc>
                <a:spcPct val="100000"/>
              </a:lnSpc>
              <a:spcBef>
                <a:spcPts val="901"/>
              </a:spcBef>
            </a:pPr>
            <a:r>
              <a:rPr lang="en-US" sz="1900" b="0" strike="noStrike" spc="-1">
                <a:solidFill>
                  <a:srgbClr val="000000"/>
                </a:solidFill>
                <a:latin typeface="Century Gothic"/>
              </a:rPr>
              <a:t>tipografo Ambrogio da Caponago.</a:t>
            </a:r>
            <a:br/>
            <a:endParaRPr lang="en-US" sz="1900" b="0" strike="noStrike" spc="-1">
              <a:solidFill>
                <a:srgbClr val="000000"/>
              </a:solidFill>
              <a:latin typeface="Century Gothic"/>
            </a:endParaRPr>
          </a:p>
        </p:txBody>
      </p:sp>
      <p:sp>
        <p:nvSpPr>
          <p:cNvPr id="97" name="CustomShape 2"/>
          <p:cNvSpPr/>
          <p:nvPr/>
        </p:nvSpPr>
        <p:spPr>
          <a:xfrm>
            <a:off x="0" y="287280"/>
            <a:ext cx="12191760" cy="309960"/>
          </a:xfrm>
          <a:prstGeom prst="rect">
            <a:avLst/>
          </a:prstGeom>
          <a:solidFill>
            <a:srgbClr val="F8F9FA"/>
          </a:solidFill>
          <a:ln>
            <a:noFill/>
          </a:ln>
        </p:spPr>
        <p:style>
          <a:lnRef idx="0">
            <a:scrgbClr r="0" g="0" b="0"/>
          </a:lnRef>
          <a:fillRef idx="0">
            <a:scrgbClr r="0" g="0" b="0"/>
          </a:fillRef>
          <a:effectRef idx="0">
            <a:scrgbClr r="0" g="0" b="0"/>
          </a:effectRef>
          <a:fontRef idx="minor"/>
        </p:style>
        <p:txBody>
          <a:bodyPr lIns="0" tIns="-12240" rIns="0" bIns="-12240" anchor="ctr">
            <a:spAutoFit/>
          </a:bodyPr>
          <a:lstStyle/>
          <a:p>
            <a:pPr>
              <a:lnSpc>
                <a:spcPct val="100000"/>
              </a:lnSpc>
            </a:pPr>
            <a:r>
              <a:rPr lang="it-IT" sz="1800" b="0" strike="noStrike" spc="-1">
                <a:solidFill>
                  <a:srgbClr val="202124"/>
                </a:solidFill>
                <a:latin typeface="inherit"/>
              </a:rPr>
              <a:t>    </a:t>
            </a:r>
            <a:r>
              <a:rPr lang="it-IT" sz="2200" b="0" strike="noStrike" spc="-1">
                <a:solidFill>
                  <a:srgbClr val="202124"/>
                </a:solidFill>
                <a:latin typeface="inherit"/>
              </a:rPr>
              <a:t> Primi lavori e collaborazioni</a:t>
            </a:r>
            <a:r>
              <a:rPr lang="it-IT" sz="1800" b="0" strike="noStrike" spc="-1">
                <a:solidFill>
                  <a:srgbClr val="000000"/>
                </a:solidFill>
                <a:latin typeface="Century Gothic"/>
              </a:rPr>
              <a:t> </a:t>
            </a:r>
            <a:endParaRPr lang="it-IT" sz="1800" b="0" strike="noStrike" spc="-1">
              <a:latin typeface="Arial"/>
            </a:endParaRPr>
          </a:p>
        </p:txBody>
      </p:sp>
      <p:sp>
        <p:nvSpPr>
          <p:cNvPr id="98" name="CustomShape 3"/>
          <p:cNvSpPr/>
          <p:nvPr/>
        </p:nvSpPr>
        <p:spPr>
          <a:xfrm>
            <a:off x="6095880" y="591120"/>
            <a:ext cx="5860080" cy="5851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800" b="0" strike="noStrike" spc="-1">
                <a:solidFill>
                  <a:srgbClr val="000000"/>
                </a:solidFill>
                <a:latin typeface="Century Gothic"/>
              </a:rPr>
              <a:t>Con quest'ultimo M. sembra aver firmato sei edizioni: oltre alle due lettere reali di Luigi XII, la Statuta civilia reformata al Duce Ludovico Maria Sforzia, la Rationale caeremoniarum missae Ambrosianae di Pietro Casola, le Eroidi di Ovidio con commenti di Ubertino Clerico , Antonio Volsco e Giorgio Merula.</a:t>
            </a:r>
            <a:endParaRPr lang="it-IT" sz="1800" b="0" strike="noStrike" spc="-1">
              <a:latin typeface="Arial"/>
            </a:endParaRPr>
          </a:p>
          <a:p>
            <a:pPr algn="ctr">
              <a:lnSpc>
                <a:spcPct val="100000"/>
              </a:lnSpc>
            </a:pPr>
            <a:r>
              <a:rPr lang="it-IT" sz="1800" b="0" strike="noStrike" spc="-1">
                <a:solidFill>
                  <a:srgbClr val="000000"/>
                </a:solidFill>
                <a:latin typeface="Century Gothic"/>
              </a:rPr>
              <a:t>Con quest'ultimo M. sembra aver firmato sei edizioni: oltre alle due lettere reali di Luigi XII, la Statuta civilia reformata al Duce Ludovico Maria Sforzia, la Rationale caeremoniarum missae Ambrosianae di Pietro Casola, le Eroidi di Ovidio con commenti di Ubertino Clerico , Antonio Volsco e Giorgio Merula.</a:t>
            </a:r>
            <a:endParaRPr lang="it-IT" sz="1800" b="0" strike="noStrike" spc="-1">
              <a:latin typeface="Arial"/>
            </a:endParaRPr>
          </a:p>
          <a:p>
            <a:pPr algn="ctr">
              <a:lnSpc>
                <a:spcPct val="100000"/>
              </a:lnSpc>
            </a:pPr>
            <a:r>
              <a:rPr lang="it-IT" sz="1800" b="0" strike="noStrike" spc="-1">
                <a:solidFill>
                  <a:srgbClr val="000000"/>
                </a:solidFill>
                <a:latin typeface="Century Gothic"/>
              </a:rPr>
              <a:t>Gli elenchi comprendono poi il De prologis seu proemiis materna lingua conscriptis di Luchino d'Arezzo e un'edizione del De oratore di Cicerone. Nel 1500 fu stampato un Virgilio, forse in collaborazione con l'editore veneziano Antonio Moreto e, sempre nel 1504, con Niccolò Gorgonzola.</a:t>
            </a:r>
            <a:endParaRPr lang="it-IT" sz="18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389880" y="59760"/>
            <a:ext cx="3794760" cy="1120680"/>
          </a:xfrm>
          <a:prstGeom prst="rect">
            <a:avLst/>
          </a:prstGeom>
          <a:solidFill>
            <a:srgbClr val="F8F9FA"/>
          </a:solidFill>
          <a:ln>
            <a:noFill/>
          </a:ln>
        </p:spPr>
        <p:txBody>
          <a:bodyPr lIns="0" tIns="-12240" rIns="0" bIns="-12240" anchor="ctr">
            <a:spAutoFit/>
          </a:bodyPr>
          <a:lstStyle/>
          <a:p>
            <a:pPr>
              <a:lnSpc>
                <a:spcPct val="100000"/>
              </a:lnSpc>
            </a:pPr>
            <a:r>
              <a:rPr lang="en-US" sz="2400" b="0" strike="noStrike" spc="-1">
                <a:solidFill>
                  <a:srgbClr val="202124"/>
                </a:solidFill>
                <a:latin typeface="inherit"/>
              </a:rPr>
              <a:t>Minuziano sale al Milano</a:t>
            </a:r>
            <a:r>
              <a:rPr lang="en-US" sz="1600" b="0" strike="noStrike" spc="-1">
                <a:solidFill>
                  <a:srgbClr val="000000"/>
                </a:solidFill>
                <a:latin typeface="Century Gothic"/>
              </a:rPr>
              <a:t> </a:t>
            </a:r>
          </a:p>
        </p:txBody>
      </p:sp>
      <p:sp>
        <p:nvSpPr>
          <p:cNvPr id="100" name="CustomShape 2"/>
          <p:cNvSpPr/>
          <p:nvPr/>
        </p:nvSpPr>
        <p:spPr>
          <a:xfrm>
            <a:off x="389880" y="751320"/>
            <a:ext cx="7494840" cy="520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it-IT" sz="1600" b="0" strike="noStrike" spc="-1">
                <a:solidFill>
                  <a:srgbClr val="000000"/>
                </a:solidFill>
                <a:latin typeface="Century Gothic"/>
              </a:rPr>
              <a:t>Nel 1499 giunse a Milano e si dedicò all'insegnamento e all'attività filologica. Accolto da M., collaborò con lui, ma fu presto libero e il distacco degenerò in aperto contrasto: nel 1505 M. pubblicò le Historiae di Livio con annotazioni filologiche tratte dalle recollectae del Parrasio.</a:t>
            </a:r>
            <a:endParaRPr lang="it-IT" sz="1600" b="0" strike="noStrike" spc="-1">
              <a:latin typeface="Arial"/>
            </a:endParaRPr>
          </a:p>
          <a:p>
            <a:pPr>
              <a:lnSpc>
                <a:spcPct val="100000"/>
              </a:lnSpc>
            </a:pPr>
            <a:r>
              <a:rPr lang="it-IT" sz="1600" b="0" strike="noStrike" spc="-1">
                <a:solidFill>
                  <a:srgbClr val="000000"/>
                </a:solidFill>
                <a:latin typeface="Century Gothic"/>
              </a:rPr>
              <a:t>Fece denunciare il plagio dall'allievo Teofilo Calcondila, figlio di Demetrio, nell'introduzione all'edizione di Valerio Massimo da lui curata. rispose M., riproponendo Valerio Massimo nel 1508, epurato da notazioni polemiche su di lui. Il confronto fu aspro e mise alla prova i due contendenti, tanto che Parrasio preferì cedere le terre al rivale e già nel 1506 si stabilì a Vicenza, più calmo e accogliente.</a:t>
            </a:r>
            <a:endParaRPr lang="it-IT" sz="1600" b="0" strike="noStrike" spc="-1">
              <a:latin typeface="Arial"/>
            </a:endParaRPr>
          </a:p>
          <a:p>
            <a:pPr>
              <a:lnSpc>
                <a:spcPct val="100000"/>
              </a:lnSpc>
            </a:pPr>
            <a:r>
              <a:rPr lang="it-IT" sz="1600" b="0" strike="noStrike" spc="-1">
                <a:solidFill>
                  <a:srgbClr val="000000"/>
                </a:solidFill>
                <a:latin typeface="Century Gothic"/>
              </a:rPr>
              <a:t>Il primo decennio del secolo coincise con una fase di intensa attività editoriale per il Minuziano. Oltre a Livio, nel 1501 uscì Sallustio, Senofonte, Floro e Orazio, le Institutiones di Prisciano di Cesarea, le Epistolae di Plinio il Giovane con commento di Giovanni Maria Cattaneo.</a:t>
            </a:r>
            <a:endParaRPr lang="it-IT" sz="1600" b="0" strike="noStrike" spc="-1">
              <a:latin typeface="Arial"/>
            </a:endParaRPr>
          </a:p>
          <a:p>
            <a:pPr>
              <a:lnSpc>
                <a:spcPct val="100000"/>
              </a:lnSpc>
            </a:pPr>
            <a:r>
              <a:rPr lang="it-IT" sz="1600" b="0" strike="noStrike" spc="-1">
                <a:solidFill>
                  <a:srgbClr val="000000"/>
                </a:solidFill>
                <a:latin typeface="Century Gothic"/>
              </a:rPr>
              <a:t>Il già citato Valerio Massimo del 1508 fu frutto della collaborazione con il libraio-editore Niccolò Gorgonzola, con il quale M. lavorò molto più tardi.</a:t>
            </a:r>
            <a:endParaRPr lang="it-IT" sz="1600" b="0" strike="noStrike" spc="-1">
              <a:latin typeface="Arial"/>
            </a:endParaRPr>
          </a:p>
          <a:p>
            <a:pPr>
              <a:lnSpc>
                <a:spcPct val="100000"/>
              </a:lnSpc>
            </a:pPr>
            <a:r>
              <a:rPr lang="it-IT" sz="1600" b="0" strike="noStrike" spc="-1">
                <a:solidFill>
                  <a:srgbClr val="000000"/>
                </a:solidFill>
                <a:latin typeface="Century Gothic"/>
              </a:rPr>
              <a:t>Forse l'anno successivo è il Persio, con il commento di Bartolomeo Della Fonte e del Britannico; il Viaggio del Sepolcro risale al 1519 con la sua ex oratione de loco in loco di Santo Brasca.</a:t>
            </a:r>
            <a:endParaRPr lang="it-IT" sz="1600" b="0" strike="noStrike" spc="-1">
              <a:latin typeface="Arial"/>
            </a:endParaRPr>
          </a:p>
          <a:p>
            <a:pPr>
              <a:lnSpc>
                <a:spcPct val="100000"/>
              </a:lnSpc>
            </a:pPr>
            <a:r>
              <a:rPr lang="it-IT" sz="1600" b="0" strike="noStrike" spc="-1">
                <a:solidFill>
                  <a:srgbClr val="000000"/>
                </a:solidFill>
                <a:latin typeface="Century Gothic"/>
              </a:rPr>
              <a:t>Un altro tipografo che ha beneficiato della collaborazione di M. è Leonardo Vegio, che si è affezionato a lui sposando sua figlia.</a:t>
            </a:r>
            <a:endParaRPr lang="it-IT" sz="1600" b="0" strike="noStrike" spc="-1">
              <a:latin typeface="Arial"/>
            </a:endParaRPr>
          </a:p>
        </p:txBody>
      </p:sp>
      <p:pic>
        <p:nvPicPr>
          <p:cNvPr id="101" name="Picture 5"/>
          <p:cNvPicPr/>
          <p:nvPr/>
        </p:nvPicPr>
        <p:blipFill>
          <a:blip r:embed="rId2" cstate="print"/>
          <a:stretch/>
        </p:blipFill>
        <p:spPr>
          <a:xfrm>
            <a:off x="8138880" y="1052640"/>
            <a:ext cx="3323880" cy="4752720"/>
          </a:xfrm>
          <a:prstGeom prst="rect">
            <a:avLst/>
          </a:prstGeom>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312840" y="420480"/>
            <a:ext cx="11471040" cy="447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800" b="0" strike="noStrike" spc="-1">
                <a:solidFill>
                  <a:srgbClr val="000000"/>
                </a:solidFill>
                <a:latin typeface="Century Gothic"/>
              </a:rPr>
              <a:t>Il sodalizio si svolge tra il 1507 e il 1513 e sembra coincidere con un certo disimpegno da parte di M., forse a seguito dell'epilogo della polemica con Parrasio.</a:t>
            </a:r>
            <a:endParaRPr lang="it-IT" sz="1800" b="0" strike="noStrike" spc="-1">
              <a:latin typeface="Arial"/>
            </a:endParaRPr>
          </a:p>
          <a:p>
            <a:pPr algn="ctr">
              <a:lnSpc>
                <a:spcPct val="100000"/>
              </a:lnSpc>
            </a:pPr>
            <a:r>
              <a:rPr lang="it-IT" sz="1800" b="0" strike="noStrike" spc="-1">
                <a:solidFill>
                  <a:srgbClr val="000000"/>
                </a:solidFill>
                <a:latin typeface="Century Gothic"/>
              </a:rPr>
              <a:t>In catalogo, accanto ai classici, non mancano opere, religiose e profane, di ampia tiratura, certo per garantire un impegno costante dei torchi e per far fruttare investimenti di capitale.</a:t>
            </a:r>
            <a:endParaRPr lang="it-IT" sz="1800" b="0" strike="noStrike" spc="-1">
              <a:latin typeface="Arial"/>
            </a:endParaRPr>
          </a:p>
          <a:p>
            <a:pPr algn="ctr">
              <a:lnSpc>
                <a:spcPct val="100000"/>
              </a:lnSpc>
            </a:pPr>
            <a:r>
              <a:rPr lang="it-IT" sz="1800" b="0" strike="noStrike" spc="-1">
                <a:solidFill>
                  <a:srgbClr val="000000"/>
                </a:solidFill>
                <a:latin typeface="Century Gothic"/>
              </a:rPr>
              <a:t>Ricordiamo almeno il Lamento di Roma, poema in ottave sulla discesa di Carlo VIII, un Pronosticum di Girolamo Arluno per l'anno 1502, la Legenda de sancta Clara da Montefalcho, e Vitae beatae Osannae Andreasiae del domenicano Francesco Silvestri, mentre l'Orazione di Sant'Ambrogio potrebbe essere del 1500.</a:t>
            </a:r>
            <a:endParaRPr lang="it-IT" sz="1800" b="0" strike="noStrike" spc="-1">
              <a:latin typeface="Arial"/>
            </a:endParaRPr>
          </a:p>
          <a:p>
            <a:pPr algn="ctr">
              <a:lnSpc>
                <a:spcPct val="100000"/>
              </a:lnSpc>
            </a:pPr>
            <a:r>
              <a:rPr lang="it-IT" sz="1800" b="0" strike="noStrike" spc="-1">
                <a:solidFill>
                  <a:srgbClr val="000000"/>
                </a:solidFill>
                <a:latin typeface="Century Gothic"/>
              </a:rPr>
              <a:t>Dopo il 1516 si colloca la seconda fase dell'attività di M., caratterizzata dall'amicizia con il filologo e giurista Andrea Alciato. M. gli aveva affidato l'educazione del figlio Vincenzo, nato dal matrimonio con Apollonia Birago, e nel 1518 Vincenzo seguì Alciato ad Avignone, dove aveva ottenuto la cattedra universitaria. Nello stesso anno M. di Alciato pubblicò gli Opuscula, ma già nel 1517 aveva pubblicato le Annotazioni Filologiche in calce all'edizione Tacito.</a:t>
            </a:r>
            <a:endParaRPr lang="it-IT" sz="1800" b="0" strike="noStrike" spc="-1">
              <a:latin typeface="Arial"/>
            </a:endParaRPr>
          </a:p>
          <a:p>
            <a:pPr algn="ctr">
              <a:lnSpc>
                <a:spcPct val="100000"/>
              </a:lnSpc>
            </a:pPr>
            <a:r>
              <a:rPr lang="it-IT" sz="1800" b="0" strike="noStrike" spc="-1">
                <a:solidFill>
                  <a:srgbClr val="000000"/>
                </a:solidFill>
                <a:latin typeface="Century Gothic"/>
              </a:rPr>
              <a:t>Quest'ultima fu un'operazione editoriale senza scrupoli: i libri editi di P. Cornelii Taciti quinque noviter inventi atque cum reliquis eius operibus erano appena stati stampati a Roma, con privilegio pontificio, a cura di Filippo Beroaldo junior. di G. Boccaccio.</a:t>
            </a:r>
            <a:endParaRPr lang="it-IT" sz="1800" b="0" strike="noStrike" spc="-1">
              <a:latin typeface="Arial"/>
            </a:endParaRPr>
          </a:p>
        </p:txBody>
      </p:sp>
      <p:sp>
        <p:nvSpPr>
          <p:cNvPr id="103" name="CustomShape 2"/>
          <p:cNvSpPr/>
          <p:nvPr/>
        </p:nvSpPr>
        <p:spPr>
          <a:xfrm>
            <a:off x="0" y="102960"/>
            <a:ext cx="360" cy="250920"/>
          </a:xfrm>
          <a:prstGeom prst="rect">
            <a:avLst/>
          </a:prstGeom>
          <a:solidFill>
            <a:srgbClr val="F8F9FA"/>
          </a:solidFill>
          <a:ln>
            <a:noFill/>
          </a:ln>
        </p:spPr>
        <p:style>
          <a:lnRef idx="0">
            <a:scrgbClr r="0" g="0" b="0"/>
          </a:lnRef>
          <a:fillRef idx="0">
            <a:scrgbClr r="0" g="0" b="0"/>
          </a:fillRef>
          <a:effectRef idx="0">
            <a:scrgbClr r="0" g="0" b="0"/>
          </a:effectRef>
          <a:fontRef idx="minor"/>
        </p:style>
      </p:sp>
      <p:sp>
        <p:nvSpPr>
          <p:cNvPr id="104" name="CustomShape 3"/>
          <p:cNvSpPr/>
          <p:nvPr/>
        </p:nvSpPr>
        <p:spPr>
          <a:xfrm>
            <a:off x="152280" y="634320"/>
            <a:ext cx="360" cy="250920"/>
          </a:xfrm>
          <a:prstGeom prst="rect">
            <a:avLst/>
          </a:prstGeom>
          <a:solidFill>
            <a:srgbClr val="F8F9FA"/>
          </a:solidFill>
          <a:ln>
            <a:noFill/>
          </a:ln>
        </p:spPr>
        <p:style>
          <a:lnRef idx="0">
            <a:scrgbClr r="0" g="0" b="0"/>
          </a:lnRef>
          <a:fillRef idx="0">
            <a:scrgbClr r="0" g="0" b="0"/>
          </a:fillRef>
          <a:effectRef idx="0">
            <a:scrgbClr r="0" g="0" b="0"/>
          </a:effectRef>
          <a:fontRef idx="minor"/>
        </p:style>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9310320" y="5798557"/>
            <a:ext cx="2350800" cy="190725"/>
          </a:xfrm>
          <a:prstGeom prst="rect">
            <a:avLst/>
          </a:prstGeom>
          <a:solidFill>
            <a:srgbClr val="F8F9FA"/>
          </a:solidFill>
          <a:ln>
            <a:noFill/>
          </a:ln>
        </p:spPr>
        <p:style>
          <a:lnRef idx="0">
            <a:scrgbClr r="0" g="0" b="0"/>
          </a:lnRef>
          <a:fillRef idx="0">
            <a:scrgbClr r="0" g="0" b="0"/>
          </a:fillRef>
          <a:effectRef idx="0">
            <a:scrgbClr r="0" g="0" b="0"/>
          </a:effectRef>
          <a:fontRef idx="minor"/>
        </p:style>
        <p:txBody>
          <a:bodyPr lIns="0" tIns="-12240" rIns="0" bIns="-12240" anchor="ctr">
            <a:spAutoFit/>
          </a:bodyPr>
          <a:lstStyle/>
          <a:p>
            <a:pPr>
              <a:lnSpc>
                <a:spcPct val="100000"/>
              </a:lnSpc>
            </a:pPr>
            <a:endParaRPr lang="it-IT" sz="1400" b="0" strike="noStrike" spc="-1" dirty="0">
              <a:latin typeface="Arial"/>
            </a:endParaRPr>
          </a:p>
        </p:txBody>
      </p:sp>
      <p:sp>
        <p:nvSpPr>
          <p:cNvPr id="106" name="CustomShape 2"/>
          <p:cNvSpPr/>
          <p:nvPr/>
        </p:nvSpPr>
        <p:spPr>
          <a:xfrm>
            <a:off x="3048840" y="2416320"/>
            <a:ext cx="6097680" cy="1736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1800" b="0" strike="noStrike" spc="-1">
                <a:solidFill>
                  <a:srgbClr val="000000"/>
                </a:solidFill>
                <a:latin typeface="Century Gothic"/>
              </a:rPr>
              <a:t>La data della morte di M. rimane incerta. Malato di paresi almeno dal 1523, estratto da una lettera di Alciato a Francesco Giulio Calvo del 5 gennaio 1532 sembra essere la sua recente partenza; il suo nome non compare nel conteggio dei decessi di Motta, ma i registri sono incompleti proprio per quell'anno.</a:t>
            </a:r>
            <a:endParaRPr lang="it-IT" sz="1800" b="0" strike="noStrike" spc="-1">
              <a:latin typeface="Arial"/>
            </a:endParaRPr>
          </a:p>
        </p:txBody>
      </p:sp>
      <p:sp>
        <p:nvSpPr>
          <p:cNvPr id="107" name="CustomShape 3"/>
          <p:cNvSpPr/>
          <p:nvPr/>
        </p:nvSpPr>
        <p:spPr>
          <a:xfrm>
            <a:off x="4570920" y="904680"/>
            <a:ext cx="360" cy="250920"/>
          </a:xfrm>
          <a:prstGeom prst="rect">
            <a:avLst/>
          </a:prstGeom>
          <a:solidFill>
            <a:srgbClr val="F8F9FA"/>
          </a:solidFill>
          <a:ln>
            <a:noFill/>
          </a:ln>
        </p:spPr>
        <p:style>
          <a:lnRef idx="0">
            <a:scrgbClr r="0" g="0" b="0"/>
          </a:lnRef>
          <a:fillRef idx="0">
            <a:scrgbClr r="0" g="0" b="0"/>
          </a:fillRef>
          <a:effectRef idx="0">
            <a:scrgbClr r="0" g="0" b="0"/>
          </a:effectRef>
          <a:fontRef idx="minor"/>
        </p:style>
      </p:sp>
      <p:sp>
        <p:nvSpPr>
          <p:cNvPr id="108" name="CustomShape 4"/>
          <p:cNvSpPr/>
          <p:nvPr/>
        </p:nvSpPr>
        <p:spPr>
          <a:xfrm>
            <a:off x="237600" y="1217160"/>
            <a:ext cx="11815200" cy="523440"/>
          </a:xfrm>
          <a:prstGeom prst="rect">
            <a:avLst/>
          </a:prstGeom>
          <a:solidFill>
            <a:srgbClr val="F8F9FA"/>
          </a:solidFill>
          <a:ln>
            <a:noFill/>
          </a:ln>
        </p:spPr>
        <p:style>
          <a:lnRef idx="0">
            <a:scrgbClr r="0" g="0" b="0"/>
          </a:lnRef>
          <a:fillRef idx="0">
            <a:scrgbClr r="0" g="0" b="0"/>
          </a:fillRef>
          <a:effectRef idx="0">
            <a:scrgbClr r="0" g="0" b="0"/>
          </a:effectRef>
          <a:fontRef idx="minor"/>
        </p:style>
        <p:txBody>
          <a:bodyPr lIns="0" tIns="-12240" rIns="0" bIns="-12240" anchor="ctr">
            <a:spAutoFit/>
          </a:bodyPr>
          <a:lstStyle/>
          <a:p>
            <a:pPr algn="ctr">
              <a:lnSpc>
                <a:spcPct val="100000"/>
              </a:lnSpc>
            </a:pPr>
            <a:r>
              <a:rPr lang="it-IT" sz="3600" b="0" strike="noStrike" spc="-1">
                <a:latin typeface="Arial"/>
              </a:rPr>
              <a:t>Morte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TM03457510[[fn=Sapone]]</Template>
  <TotalTime>47</TotalTime>
  <Words>1081</Words>
  <Application>Microsoft Office PowerPoint</Application>
  <PresentationFormat>Widescreen</PresentationFormat>
  <Paragraphs>31</Paragraphs>
  <Slides>6</Slides>
  <Notes>0</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6</vt:i4>
      </vt:variant>
    </vt:vector>
  </HeadingPairs>
  <TitlesOfParts>
    <vt:vector size="15" baseType="lpstr">
      <vt:lpstr>Arial</vt:lpstr>
      <vt:lpstr>Century Gothic</vt:lpstr>
      <vt:lpstr>Garamond</vt:lpstr>
      <vt:lpstr>inherit</vt:lpstr>
      <vt:lpstr>Symbol</vt:lpstr>
      <vt:lpstr>Times New Roman</vt:lpstr>
      <vt:lpstr>Wingdings</vt:lpstr>
      <vt:lpstr>Office Theme</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dsddasdsaddsadas</dc:title>
  <dc:creator>Roberto</dc:creator>
  <cp:lastModifiedBy>ok</cp:lastModifiedBy>
  <cp:revision>4</cp:revision>
  <dcterms:created xsi:type="dcterms:W3CDTF">2022-01-24T09:17:03Z</dcterms:created>
  <dcterms:modified xsi:type="dcterms:W3CDTF">2022-04-01T10:51:35Z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6</vt:i4>
  </property>
</Properties>
</file>