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1"/>
  </p:notesMasterIdLst>
  <p:sldIdLst>
    <p:sldId id="266" r:id="rId2"/>
    <p:sldId id="258" r:id="rId3"/>
    <p:sldId id="267" r:id="rId4"/>
    <p:sldId id="269" r:id="rId5"/>
    <p:sldId id="268" r:id="rId6"/>
    <p:sldId id="259" r:id="rId7"/>
    <p:sldId id="265" r:id="rId8"/>
    <p:sldId id="260" r:id="rId9"/>
    <p:sldId id="264" r:id="rId10"/>
    <p:sldId id="262" r:id="rId11"/>
    <p:sldId id="263" r:id="rId12"/>
    <p:sldId id="257" r:id="rId13"/>
    <p:sldId id="286" r:id="rId14"/>
    <p:sldId id="287" r:id="rId15"/>
    <p:sldId id="288" r:id="rId16"/>
    <p:sldId id="293" r:id="rId17"/>
    <p:sldId id="292" r:id="rId18"/>
    <p:sldId id="295" r:id="rId19"/>
    <p:sldId id="296" r:id="rId20"/>
    <p:sldId id="297" r:id="rId21"/>
    <p:sldId id="294" r:id="rId22"/>
    <p:sldId id="298" r:id="rId23"/>
    <p:sldId id="299" r:id="rId24"/>
    <p:sldId id="300" r:id="rId25"/>
    <p:sldId id="301" r:id="rId26"/>
    <p:sldId id="289" r:id="rId27"/>
    <p:sldId id="290" r:id="rId28"/>
    <p:sldId id="291" r:id="rId29"/>
    <p:sldId id="302" r:id="rId30"/>
    <p:sldId id="303" r:id="rId31"/>
    <p:sldId id="304" r:id="rId32"/>
    <p:sldId id="305" r:id="rId33"/>
    <p:sldId id="306" r:id="rId34"/>
    <p:sldId id="307" r:id="rId35"/>
    <p:sldId id="271" r:id="rId36"/>
    <p:sldId id="272" r:id="rId37"/>
    <p:sldId id="273" r:id="rId38"/>
    <p:sldId id="274" r:id="rId39"/>
    <p:sldId id="275" r:id="rId40"/>
    <p:sldId id="276" r:id="rId41"/>
    <p:sldId id="277" r:id="rId42"/>
    <p:sldId id="278" r:id="rId43"/>
    <p:sldId id="279" r:id="rId44"/>
    <p:sldId id="280" r:id="rId45"/>
    <p:sldId id="281" r:id="rId46"/>
    <p:sldId id="282" r:id="rId47"/>
    <p:sldId id="283" r:id="rId48"/>
    <p:sldId id="284" r:id="rId49"/>
    <p:sldId id="285" r:id="rId5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snapToGrid="0">
      <p:cViewPr varScale="1">
        <p:scale>
          <a:sx n="50" d="100"/>
          <a:sy n="50" d="100"/>
        </p:scale>
        <p:origin x="-564" y="-9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213293-0531-4D92-B45B-CB6DA3091366}" type="datetimeFigureOut">
              <a:rPr lang="it-IT" smtClean="0"/>
              <a:pPr/>
              <a:t>26/03/2019</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1FFC67-12E0-4DF0-BFC2-68D39C52E34D}" type="slidenum">
              <a:rPr lang="it-IT" smtClean="0"/>
              <a:pPr/>
              <a:t>‹N›</a:t>
            </a:fld>
            <a:endParaRPr lang="it-IT"/>
          </a:p>
        </p:txBody>
      </p:sp>
    </p:spTree>
    <p:extLst>
      <p:ext uri="{BB962C8B-B14F-4D97-AF65-F5344CB8AC3E}">
        <p14:creationId xmlns:p14="http://schemas.microsoft.com/office/powerpoint/2010/main" xmlns="" val="26024309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CD95077F-A2B2-4806-87BE-E9D775F7BD17}" type="slidenum">
              <a:rPr lang="it-IT" sz="1200" smtClean="0">
                <a:latin typeface="Times New Roman" panose="02020603050405020304" pitchFamily="18" charset="0"/>
              </a:rPr>
              <a:pPr/>
              <a:t>14</a:t>
            </a:fld>
            <a:endParaRPr lang="it-IT" sz="1200" smtClean="0">
              <a:latin typeface="Times New Roman" panose="02020603050405020304" pitchFamily="18" charset="0"/>
            </a:endParaRPr>
          </a:p>
        </p:txBody>
      </p:sp>
      <p:sp>
        <p:nvSpPr>
          <p:cNvPr id="20483" name="Rectangle 2"/>
          <p:cNvSpPr>
            <a:spLocks noGrp="1" noRot="1" noChangeAspect="1" noChangeArrowheads="1" noTextEdit="1"/>
          </p:cNvSpPr>
          <p:nvPr>
            <p:ph type="sldImg"/>
          </p:nvPr>
        </p:nvSpPr>
        <p:spPr>
          <a:xfrm>
            <a:off x="484188" y="749300"/>
            <a:ext cx="6062662" cy="3411538"/>
          </a:xfrm>
          <a:ln w="12700" cap="flat">
            <a:solidFill>
              <a:schemeClr val="tx1"/>
            </a:solidFill>
          </a:ln>
        </p:spPr>
      </p:sp>
      <p:sp>
        <p:nvSpPr>
          <p:cNvPr id="20484" name="Rectangle 5"/>
          <p:cNvSpPr>
            <a:spLocks noGrp="1" noChangeArrowheads="1"/>
          </p:cNvSpPr>
          <p:nvPr>
            <p:ph type="body" idx="1"/>
          </p:nvPr>
        </p:nvSpPr>
        <p:spPr>
          <a:noFill/>
        </p:spPr>
        <p:txBody>
          <a:bodyPr/>
          <a:lstStyle/>
          <a:p>
            <a:endParaRPr lang="it-IT" smtClean="0"/>
          </a:p>
        </p:txBody>
      </p:sp>
    </p:spTree>
    <p:extLst>
      <p:ext uri="{BB962C8B-B14F-4D97-AF65-F5344CB8AC3E}">
        <p14:creationId xmlns:p14="http://schemas.microsoft.com/office/powerpoint/2010/main" xmlns="" val="7444848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02ED8E7B-79BA-4F75-8AD8-9F2CB20507BA}" type="slidenum">
              <a:rPr lang="it-IT" sz="1200" smtClean="0">
                <a:latin typeface="Times New Roman" panose="02020603050405020304" pitchFamily="18" charset="0"/>
              </a:rPr>
              <a:pPr/>
              <a:t>24</a:t>
            </a:fld>
            <a:endParaRPr lang="it-IT" sz="1200" smtClean="0">
              <a:latin typeface="Times New Roman" panose="02020603050405020304" pitchFamily="18" charset="0"/>
            </a:endParaRPr>
          </a:p>
        </p:txBody>
      </p:sp>
      <p:sp>
        <p:nvSpPr>
          <p:cNvPr id="47107" name="Rectangle 2"/>
          <p:cNvSpPr>
            <a:spLocks noGrp="1" noRot="1" noChangeAspect="1" noChangeArrowheads="1" noTextEdit="1"/>
          </p:cNvSpPr>
          <p:nvPr>
            <p:ph type="sldImg"/>
          </p:nvPr>
        </p:nvSpPr>
        <p:spPr>
          <a:xfrm>
            <a:off x="1085850" y="415925"/>
            <a:ext cx="4794250" cy="2697163"/>
          </a:xfrm>
          <a:ln/>
        </p:spPr>
      </p:sp>
      <p:sp>
        <p:nvSpPr>
          <p:cNvPr id="47108" name="Rectangle 4"/>
          <p:cNvSpPr>
            <a:spLocks noGrp="1" noChangeArrowheads="1"/>
          </p:cNvSpPr>
          <p:nvPr>
            <p:ph type="body" idx="1"/>
          </p:nvPr>
        </p:nvSpPr>
        <p:spPr>
          <a:noFill/>
        </p:spPr>
        <p:txBody>
          <a:bodyPr/>
          <a:lstStyle/>
          <a:p>
            <a:endParaRPr lang="it-IT" smtClean="0"/>
          </a:p>
        </p:txBody>
      </p:sp>
    </p:spTree>
    <p:extLst>
      <p:ext uri="{BB962C8B-B14F-4D97-AF65-F5344CB8AC3E}">
        <p14:creationId xmlns:p14="http://schemas.microsoft.com/office/powerpoint/2010/main" xmlns="" val="38516472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A770BB60-01FD-48C2-B7DA-D8B72B639214}" type="slidenum">
              <a:rPr lang="it-IT" sz="1200" smtClean="0">
                <a:latin typeface="Times New Roman" panose="02020603050405020304" pitchFamily="18" charset="0"/>
              </a:rPr>
              <a:pPr/>
              <a:t>25</a:t>
            </a:fld>
            <a:endParaRPr lang="it-IT" sz="1200" smtClean="0">
              <a:latin typeface="Times New Roman" panose="02020603050405020304" pitchFamily="18" charset="0"/>
            </a:endParaRPr>
          </a:p>
        </p:txBody>
      </p:sp>
      <p:sp>
        <p:nvSpPr>
          <p:cNvPr id="49155" name="Rectangle 2"/>
          <p:cNvSpPr>
            <a:spLocks noGrp="1" noRot="1" noChangeAspect="1" noChangeArrowheads="1" noTextEdit="1"/>
          </p:cNvSpPr>
          <p:nvPr>
            <p:ph type="sldImg"/>
          </p:nvPr>
        </p:nvSpPr>
        <p:spPr>
          <a:ln/>
        </p:spPr>
      </p:sp>
      <p:sp>
        <p:nvSpPr>
          <p:cNvPr id="49156" name="Rectangle 4"/>
          <p:cNvSpPr>
            <a:spLocks noGrp="1" noChangeArrowheads="1"/>
          </p:cNvSpPr>
          <p:nvPr>
            <p:ph type="body" idx="1"/>
          </p:nvPr>
        </p:nvSpPr>
        <p:spPr>
          <a:noFill/>
        </p:spPr>
        <p:txBody>
          <a:bodyPr/>
          <a:lstStyle/>
          <a:p>
            <a:endParaRPr lang="it-IT" smtClean="0"/>
          </a:p>
        </p:txBody>
      </p:sp>
    </p:spTree>
    <p:extLst>
      <p:ext uri="{BB962C8B-B14F-4D97-AF65-F5344CB8AC3E}">
        <p14:creationId xmlns:p14="http://schemas.microsoft.com/office/powerpoint/2010/main" xmlns="" val="35235598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B11BD31E-F006-4F2D-A656-EEF5C682948A}" type="slidenum">
              <a:rPr lang="it-IT" sz="1200" smtClean="0">
                <a:latin typeface="Times New Roman" panose="02020603050405020304" pitchFamily="18" charset="0"/>
              </a:rPr>
              <a:pPr/>
              <a:t>27</a:t>
            </a:fld>
            <a:endParaRPr lang="it-IT" sz="1200" smtClean="0">
              <a:latin typeface="Times New Roman" panose="02020603050405020304" pitchFamily="18" charset="0"/>
            </a:endParaRPr>
          </a:p>
        </p:txBody>
      </p:sp>
      <p:sp>
        <p:nvSpPr>
          <p:cNvPr id="25603" name="Rectangle 2"/>
          <p:cNvSpPr>
            <a:spLocks noGrp="1" noRot="1" noChangeAspect="1" noChangeArrowheads="1" noTextEdit="1"/>
          </p:cNvSpPr>
          <p:nvPr>
            <p:ph type="sldImg"/>
          </p:nvPr>
        </p:nvSpPr>
        <p:spPr>
          <a:xfrm>
            <a:off x="107950" y="749300"/>
            <a:ext cx="6580188" cy="3702050"/>
          </a:xfrm>
          <a:ln w="12700" cap="flat">
            <a:solidFill>
              <a:schemeClr val="tx1"/>
            </a:solidFill>
          </a:ln>
        </p:spPr>
      </p:sp>
      <p:sp>
        <p:nvSpPr>
          <p:cNvPr id="25604" name="Rectangle 4"/>
          <p:cNvSpPr>
            <a:spLocks noGrp="1" noChangeArrowheads="1"/>
          </p:cNvSpPr>
          <p:nvPr>
            <p:ph type="body" idx="1"/>
          </p:nvPr>
        </p:nvSpPr>
        <p:spPr>
          <a:noFill/>
        </p:spPr>
        <p:txBody>
          <a:bodyPr/>
          <a:lstStyle/>
          <a:p>
            <a:endParaRPr lang="it-IT" smtClean="0"/>
          </a:p>
        </p:txBody>
      </p:sp>
    </p:spTree>
    <p:extLst>
      <p:ext uri="{BB962C8B-B14F-4D97-AF65-F5344CB8AC3E}">
        <p14:creationId xmlns:p14="http://schemas.microsoft.com/office/powerpoint/2010/main" xmlns="" val="8890023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89B8F775-2930-4551-A206-9F78490B1764}" type="slidenum">
              <a:rPr lang="it-IT" sz="1200" smtClean="0">
                <a:latin typeface="Times New Roman" panose="02020603050405020304" pitchFamily="18" charset="0"/>
              </a:rPr>
              <a:pPr/>
              <a:t>28</a:t>
            </a:fld>
            <a:endParaRPr lang="it-IT" sz="1200" smtClean="0">
              <a:latin typeface="Times New Roman" panose="02020603050405020304" pitchFamily="18" charset="0"/>
            </a:endParaRPr>
          </a:p>
        </p:txBody>
      </p:sp>
      <p:sp>
        <p:nvSpPr>
          <p:cNvPr id="27651" name="Rectangle 2"/>
          <p:cNvSpPr>
            <a:spLocks noGrp="1" noRot="1" noChangeAspect="1" noChangeArrowheads="1" noTextEdit="1"/>
          </p:cNvSpPr>
          <p:nvPr>
            <p:ph type="sldImg"/>
          </p:nvPr>
        </p:nvSpPr>
        <p:spPr>
          <a:xfrm>
            <a:off x="107950" y="749300"/>
            <a:ext cx="6580188" cy="3702050"/>
          </a:xfrm>
          <a:ln w="12700" cap="flat">
            <a:solidFill>
              <a:schemeClr val="tx1"/>
            </a:solidFill>
          </a:ln>
        </p:spPr>
      </p:sp>
      <p:sp>
        <p:nvSpPr>
          <p:cNvPr id="27652" name="Rectangle 4"/>
          <p:cNvSpPr>
            <a:spLocks noGrp="1" noChangeArrowheads="1"/>
          </p:cNvSpPr>
          <p:nvPr>
            <p:ph type="body" idx="1"/>
          </p:nvPr>
        </p:nvSpPr>
        <p:spPr>
          <a:noFill/>
        </p:spPr>
        <p:txBody>
          <a:bodyPr/>
          <a:lstStyle/>
          <a:p>
            <a:endParaRPr lang="it-IT" smtClean="0"/>
          </a:p>
        </p:txBody>
      </p:sp>
    </p:spTree>
    <p:extLst>
      <p:ext uri="{BB962C8B-B14F-4D97-AF65-F5344CB8AC3E}">
        <p14:creationId xmlns:p14="http://schemas.microsoft.com/office/powerpoint/2010/main" xmlns="" val="42404449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A0F8E7CC-2725-4F74-A3CA-064B72D8A7FA}" type="slidenum">
              <a:rPr lang="it-IT" sz="1200" smtClean="0">
                <a:latin typeface="Times New Roman" panose="02020603050405020304" pitchFamily="18" charset="0"/>
              </a:rPr>
              <a:pPr/>
              <a:t>29</a:t>
            </a:fld>
            <a:endParaRPr lang="it-IT" sz="1200" smtClean="0">
              <a:latin typeface="Times New Roman" panose="02020603050405020304" pitchFamily="18" charset="0"/>
            </a:endParaRPr>
          </a:p>
        </p:txBody>
      </p:sp>
      <p:sp>
        <p:nvSpPr>
          <p:cNvPr id="51203" name="Rectangle 2"/>
          <p:cNvSpPr>
            <a:spLocks noGrp="1" noRot="1" noChangeAspect="1" noChangeArrowheads="1" noTextEdit="1"/>
          </p:cNvSpPr>
          <p:nvPr>
            <p:ph type="sldImg"/>
          </p:nvPr>
        </p:nvSpPr>
        <p:spPr>
          <a:xfrm>
            <a:off x="1838325" y="0"/>
            <a:ext cx="3938588" cy="2216150"/>
          </a:xfrm>
          <a:ln/>
        </p:spPr>
      </p:sp>
      <p:sp>
        <p:nvSpPr>
          <p:cNvPr id="51204" name="Rectangle 4"/>
          <p:cNvSpPr>
            <a:spLocks noGrp="1" noChangeArrowheads="1"/>
          </p:cNvSpPr>
          <p:nvPr>
            <p:ph type="body" idx="1"/>
          </p:nvPr>
        </p:nvSpPr>
        <p:spPr>
          <a:noFill/>
        </p:spPr>
        <p:txBody>
          <a:bodyPr/>
          <a:lstStyle/>
          <a:p>
            <a:endParaRPr lang="it-IT" smtClean="0"/>
          </a:p>
        </p:txBody>
      </p:sp>
    </p:spTree>
    <p:extLst>
      <p:ext uri="{BB962C8B-B14F-4D97-AF65-F5344CB8AC3E}">
        <p14:creationId xmlns:p14="http://schemas.microsoft.com/office/powerpoint/2010/main" xmlns="" val="42622843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D6511CA7-D37C-4F71-8919-A3002F998B88}" type="slidenum">
              <a:rPr lang="it-IT" sz="1200" smtClean="0">
                <a:latin typeface="Times New Roman" panose="02020603050405020304" pitchFamily="18" charset="0"/>
              </a:rPr>
              <a:pPr/>
              <a:t>30</a:t>
            </a:fld>
            <a:endParaRPr lang="it-IT" sz="1200" smtClean="0">
              <a:latin typeface="Times New Roman" panose="02020603050405020304" pitchFamily="18" charset="0"/>
            </a:endParaRPr>
          </a:p>
        </p:txBody>
      </p:sp>
      <p:sp>
        <p:nvSpPr>
          <p:cNvPr id="53251" name="Rectangle 2"/>
          <p:cNvSpPr>
            <a:spLocks noGrp="1" noRot="1" noChangeAspect="1" noChangeArrowheads="1" noTextEdit="1"/>
          </p:cNvSpPr>
          <p:nvPr>
            <p:ph type="sldImg"/>
          </p:nvPr>
        </p:nvSpPr>
        <p:spPr>
          <a:xfrm>
            <a:off x="1125538" y="0"/>
            <a:ext cx="4283075" cy="2409825"/>
          </a:xfrm>
          <a:ln/>
        </p:spPr>
      </p:sp>
      <p:sp>
        <p:nvSpPr>
          <p:cNvPr id="53252" name="Rectangle 4"/>
          <p:cNvSpPr>
            <a:spLocks noGrp="1" noChangeArrowheads="1"/>
          </p:cNvSpPr>
          <p:nvPr>
            <p:ph type="body" idx="1"/>
          </p:nvPr>
        </p:nvSpPr>
        <p:spPr>
          <a:noFill/>
        </p:spPr>
        <p:txBody>
          <a:bodyPr/>
          <a:lstStyle/>
          <a:p>
            <a:endParaRPr lang="it-IT" smtClean="0"/>
          </a:p>
        </p:txBody>
      </p:sp>
    </p:spTree>
    <p:extLst>
      <p:ext uri="{BB962C8B-B14F-4D97-AF65-F5344CB8AC3E}">
        <p14:creationId xmlns:p14="http://schemas.microsoft.com/office/powerpoint/2010/main" xmlns="" val="9690788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E05C833F-A005-422B-8BF7-954954BEBF06}" type="slidenum">
              <a:rPr lang="it-IT" sz="1200" smtClean="0">
                <a:latin typeface="Times New Roman" panose="02020603050405020304" pitchFamily="18" charset="0"/>
              </a:rPr>
              <a:pPr/>
              <a:t>31</a:t>
            </a:fld>
            <a:endParaRPr lang="it-IT" sz="1200" smtClean="0">
              <a:latin typeface="Times New Roman" panose="02020603050405020304" pitchFamily="18" charset="0"/>
            </a:endParaRPr>
          </a:p>
        </p:txBody>
      </p:sp>
      <p:sp>
        <p:nvSpPr>
          <p:cNvPr id="55299" name="Rectangle 2"/>
          <p:cNvSpPr>
            <a:spLocks noGrp="1" noRot="1" noChangeAspect="1" noChangeArrowheads="1" noTextEdit="1"/>
          </p:cNvSpPr>
          <p:nvPr>
            <p:ph type="sldImg"/>
          </p:nvPr>
        </p:nvSpPr>
        <p:spPr>
          <a:xfrm>
            <a:off x="935038" y="344488"/>
            <a:ext cx="4665662" cy="2625725"/>
          </a:xfrm>
          <a:ln/>
        </p:spPr>
      </p:sp>
      <p:sp>
        <p:nvSpPr>
          <p:cNvPr id="55300" name="Rectangle 4"/>
          <p:cNvSpPr>
            <a:spLocks noGrp="1" noChangeArrowheads="1"/>
          </p:cNvSpPr>
          <p:nvPr>
            <p:ph type="body" idx="1"/>
          </p:nvPr>
        </p:nvSpPr>
        <p:spPr>
          <a:noFill/>
        </p:spPr>
        <p:txBody>
          <a:bodyPr/>
          <a:lstStyle/>
          <a:p>
            <a:endParaRPr lang="it-IT" smtClean="0"/>
          </a:p>
        </p:txBody>
      </p:sp>
    </p:spTree>
    <p:extLst>
      <p:ext uri="{BB962C8B-B14F-4D97-AF65-F5344CB8AC3E}">
        <p14:creationId xmlns:p14="http://schemas.microsoft.com/office/powerpoint/2010/main" xmlns="" val="3493293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E9E111FF-760B-4B9D-9C86-15E8EEC5211B}" type="slidenum">
              <a:rPr lang="it-IT" sz="1200" smtClean="0">
                <a:latin typeface="Times New Roman" panose="02020603050405020304" pitchFamily="18" charset="0"/>
              </a:rPr>
              <a:pPr/>
              <a:t>32</a:t>
            </a:fld>
            <a:endParaRPr lang="it-IT" sz="1200" smtClean="0">
              <a:latin typeface="Times New Roman" panose="02020603050405020304" pitchFamily="18" charset="0"/>
            </a:endParaRPr>
          </a:p>
        </p:txBody>
      </p:sp>
      <p:sp>
        <p:nvSpPr>
          <p:cNvPr id="57347" name="Rectangle 2"/>
          <p:cNvSpPr>
            <a:spLocks noGrp="1" noRot="1" noChangeAspect="1" noChangeArrowheads="1" noTextEdit="1"/>
          </p:cNvSpPr>
          <p:nvPr>
            <p:ph type="sldImg"/>
          </p:nvPr>
        </p:nvSpPr>
        <p:spPr>
          <a:ln/>
        </p:spPr>
      </p:sp>
      <p:sp>
        <p:nvSpPr>
          <p:cNvPr id="57348" name="Rectangle 4"/>
          <p:cNvSpPr>
            <a:spLocks noGrp="1" noChangeArrowheads="1"/>
          </p:cNvSpPr>
          <p:nvPr>
            <p:ph type="body" idx="1"/>
          </p:nvPr>
        </p:nvSpPr>
        <p:spPr>
          <a:noFill/>
        </p:spPr>
        <p:txBody>
          <a:bodyPr/>
          <a:lstStyle/>
          <a:p>
            <a:endParaRPr lang="it-IT" smtClean="0"/>
          </a:p>
        </p:txBody>
      </p:sp>
    </p:spTree>
    <p:extLst>
      <p:ext uri="{BB962C8B-B14F-4D97-AF65-F5344CB8AC3E}">
        <p14:creationId xmlns:p14="http://schemas.microsoft.com/office/powerpoint/2010/main" xmlns="" val="19408153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0B14BE24-8AAE-4C2F-BF7F-9029C6905070}" type="slidenum">
              <a:rPr lang="it-IT" sz="1200" smtClean="0">
                <a:latin typeface="Times New Roman" panose="02020603050405020304" pitchFamily="18" charset="0"/>
              </a:rPr>
              <a:pPr/>
              <a:t>33</a:t>
            </a:fld>
            <a:endParaRPr lang="it-IT" sz="1200" smtClean="0">
              <a:latin typeface="Times New Roman" panose="02020603050405020304" pitchFamily="18" charset="0"/>
            </a:endParaRPr>
          </a:p>
        </p:txBody>
      </p:sp>
      <p:sp>
        <p:nvSpPr>
          <p:cNvPr id="59395" name="Rectangle 2"/>
          <p:cNvSpPr>
            <a:spLocks noGrp="1" noRot="1" noChangeAspect="1" noChangeArrowheads="1" noTextEdit="1"/>
          </p:cNvSpPr>
          <p:nvPr>
            <p:ph type="sldImg"/>
          </p:nvPr>
        </p:nvSpPr>
        <p:spPr>
          <a:ln/>
        </p:spPr>
      </p:sp>
      <p:sp>
        <p:nvSpPr>
          <p:cNvPr id="59396" name="Rectangle 4"/>
          <p:cNvSpPr>
            <a:spLocks noGrp="1" noChangeArrowheads="1"/>
          </p:cNvSpPr>
          <p:nvPr>
            <p:ph type="body" idx="1"/>
          </p:nvPr>
        </p:nvSpPr>
        <p:spPr>
          <a:noFill/>
        </p:spPr>
        <p:txBody>
          <a:bodyPr/>
          <a:lstStyle/>
          <a:p>
            <a:endParaRPr lang="it-IT" smtClean="0"/>
          </a:p>
        </p:txBody>
      </p:sp>
    </p:spTree>
    <p:extLst>
      <p:ext uri="{BB962C8B-B14F-4D97-AF65-F5344CB8AC3E}">
        <p14:creationId xmlns:p14="http://schemas.microsoft.com/office/powerpoint/2010/main" xmlns="" val="18955302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B7E47BC0-A4F9-4AD1-8777-5788C1C6E151}" type="slidenum">
              <a:rPr lang="it-IT" sz="1200" smtClean="0">
                <a:latin typeface="Times New Roman" panose="02020603050405020304" pitchFamily="18" charset="0"/>
              </a:rPr>
              <a:pPr/>
              <a:t>34</a:t>
            </a:fld>
            <a:endParaRPr lang="it-IT" sz="1200" smtClean="0">
              <a:latin typeface="Times New Roman" panose="02020603050405020304" pitchFamily="18" charset="0"/>
            </a:endParaRPr>
          </a:p>
        </p:txBody>
      </p:sp>
      <p:sp>
        <p:nvSpPr>
          <p:cNvPr id="61443" name="Rectangle 2"/>
          <p:cNvSpPr>
            <a:spLocks noGrp="1" noRot="1" noChangeAspect="1" noChangeArrowheads="1" noTextEdit="1"/>
          </p:cNvSpPr>
          <p:nvPr>
            <p:ph type="sldImg"/>
          </p:nvPr>
        </p:nvSpPr>
        <p:spPr>
          <a:xfrm>
            <a:off x="598488" y="415925"/>
            <a:ext cx="6015037" cy="3384550"/>
          </a:xfrm>
          <a:ln/>
        </p:spPr>
      </p:sp>
      <p:sp>
        <p:nvSpPr>
          <p:cNvPr id="61444" name="Rectangle 4"/>
          <p:cNvSpPr>
            <a:spLocks noGrp="1" noChangeArrowheads="1"/>
          </p:cNvSpPr>
          <p:nvPr>
            <p:ph type="body" idx="1"/>
          </p:nvPr>
        </p:nvSpPr>
        <p:spPr>
          <a:noFill/>
        </p:spPr>
        <p:txBody>
          <a:bodyPr/>
          <a:lstStyle/>
          <a:p>
            <a:endParaRPr lang="it-IT" smtClean="0"/>
          </a:p>
        </p:txBody>
      </p:sp>
    </p:spTree>
    <p:extLst>
      <p:ext uri="{BB962C8B-B14F-4D97-AF65-F5344CB8AC3E}">
        <p14:creationId xmlns:p14="http://schemas.microsoft.com/office/powerpoint/2010/main" xmlns="" val="551511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125C3482-000B-4C7B-B16F-679E0C94921A}" type="slidenum">
              <a:rPr lang="it-IT" sz="1200" smtClean="0">
                <a:latin typeface="Times New Roman" panose="02020603050405020304" pitchFamily="18" charset="0"/>
              </a:rPr>
              <a:pPr/>
              <a:t>15</a:t>
            </a:fld>
            <a:endParaRPr lang="it-IT" sz="1200" smtClean="0">
              <a:latin typeface="Times New Roman" panose="02020603050405020304" pitchFamily="18" charset="0"/>
            </a:endParaRPr>
          </a:p>
        </p:txBody>
      </p:sp>
      <p:sp>
        <p:nvSpPr>
          <p:cNvPr id="22531" name="Rectangle 2"/>
          <p:cNvSpPr>
            <a:spLocks noGrp="1" noRot="1" noChangeAspect="1" noChangeArrowheads="1" noTextEdit="1"/>
          </p:cNvSpPr>
          <p:nvPr>
            <p:ph type="sldImg"/>
          </p:nvPr>
        </p:nvSpPr>
        <p:spPr>
          <a:xfrm>
            <a:off x="107950" y="749300"/>
            <a:ext cx="6580188" cy="3702050"/>
          </a:xfrm>
          <a:ln w="12700" cap="flat">
            <a:solidFill>
              <a:schemeClr val="tx1"/>
            </a:solidFill>
          </a:ln>
        </p:spPr>
      </p:sp>
      <p:sp>
        <p:nvSpPr>
          <p:cNvPr id="22532" name="Rectangle 4"/>
          <p:cNvSpPr>
            <a:spLocks noGrp="1" noChangeArrowheads="1"/>
          </p:cNvSpPr>
          <p:nvPr>
            <p:ph type="body" idx="1"/>
          </p:nvPr>
        </p:nvSpPr>
        <p:spPr>
          <a:noFill/>
        </p:spPr>
        <p:txBody>
          <a:bodyPr/>
          <a:lstStyle/>
          <a:p>
            <a:endParaRPr lang="it-IT" smtClean="0"/>
          </a:p>
        </p:txBody>
      </p:sp>
    </p:spTree>
    <p:extLst>
      <p:ext uri="{BB962C8B-B14F-4D97-AF65-F5344CB8AC3E}">
        <p14:creationId xmlns:p14="http://schemas.microsoft.com/office/powerpoint/2010/main" xmlns="" val="20913118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DA3F04A5-1E84-467C-9189-47EC8886130F}" type="slidenum">
              <a:rPr lang="it-IT" sz="1200" smtClean="0">
                <a:latin typeface="Times New Roman" panose="02020603050405020304" pitchFamily="18" charset="0"/>
              </a:rPr>
              <a:pPr/>
              <a:t>36</a:t>
            </a:fld>
            <a:endParaRPr lang="it-IT" sz="1200" smtClean="0">
              <a:latin typeface="Times New Roman" panose="02020603050405020304" pitchFamily="18" charset="0"/>
            </a:endParaRPr>
          </a:p>
        </p:txBody>
      </p:sp>
      <p:sp>
        <p:nvSpPr>
          <p:cNvPr id="34819" name="Rectangle 2"/>
          <p:cNvSpPr>
            <a:spLocks noGrp="1" noRot="1" noChangeAspect="1" noChangeArrowheads="1" noTextEdit="1"/>
          </p:cNvSpPr>
          <p:nvPr>
            <p:ph type="sldImg"/>
          </p:nvPr>
        </p:nvSpPr>
        <p:spPr>
          <a:ln/>
        </p:spPr>
      </p:sp>
      <p:sp>
        <p:nvSpPr>
          <p:cNvPr id="34820" name="Rectangle 4"/>
          <p:cNvSpPr>
            <a:spLocks noGrp="1" noChangeArrowheads="1"/>
          </p:cNvSpPr>
          <p:nvPr>
            <p:ph type="body" idx="1"/>
          </p:nvPr>
        </p:nvSpPr>
        <p:spPr>
          <a:noFill/>
        </p:spPr>
        <p:txBody>
          <a:bodyPr/>
          <a:lstStyle/>
          <a:p>
            <a:endParaRPr lang="it-IT" smtClean="0"/>
          </a:p>
        </p:txBody>
      </p:sp>
    </p:spTree>
    <p:extLst>
      <p:ext uri="{BB962C8B-B14F-4D97-AF65-F5344CB8AC3E}">
        <p14:creationId xmlns:p14="http://schemas.microsoft.com/office/powerpoint/2010/main" xmlns="" val="14528677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BB368B97-D127-45B7-B30A-A17AF78E6702}" type="slidenum">
              <a:rPr lang="it-IT" sz="1200" smtClean="0">
                <a:latin typeface="Times New Roman" panose="02020603050405020304" pitchFamily="18" charset="0"/>
              </a:rPr>
              <a:pPr/>
              <a:t>37</a:t>
            </a:fld>
            <a:endParaRPr lang="it-IT" sz="1200" smtClean="0">
              <a:latin typeface="Times New Roman" panose="02020603050405020304" pitchFamily="18" charset="0"/>
            </a:endParaRPr>
          </a:p>
        </p:txBody>
      </p:sp>
      <p:sp>
        <p:nvSpPr>
          <p:cNvPr id="36867" name="Rectangle 2"/>
          <p:cNvSpPr>
            <a:spLocks noGrp="1" noRot="1" noChangeAspect="1" noChangeArrowheads="1" noTextEdit="1"/>
          </p:cNvSpPr>
          <p:nvPr>
            <p:ph type="sldImg"/>
          </p:nvPr>
        </p:nvSpPr>
        <p:spPr>
          <a:ln/>
        </p:spPr>
      </p:sp>
      <p:sp>
        <p:nvSpPr>
          <p:cNvPr id="36868" name="Rectangle 4"/>
          <p:cNvSpPr>
            <a:spLocks noGrp="1" noChangeArrowheads="1"/>
          </p:cNvSpPr>
          <p:nvPr>
            <p:ph type="body" idx="1"/>
          </p:nvPr>
        </p:nvSpPr>
        <p:spPr>
          <a:noFill/>
        </p:spPr>
        <p:txBody>
          <a:bodyPr/>
          <a:lstStyle/>
          <a:p>
            <a:endParaRPr lang="it-IT" smtClean="0"/>
          </a:p>
        </p:txBody>
      </p:sp>
    </p:spTree>
    <p:extLst>
      <p:ext uri="{BB962C8B-B14F-4D97-AF65-F5344CB8AC3E}">
        <p14:creationId xmlns:p14="http://schemas.microsoft.com/office/powerpoint/2010/main" xmlns="" val="13481926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EE9A0EAA-F209-49B0-AB3E-2D317E1085C7}" type="slidenum">
              <a:rPr lang="it-IT" sz="1200" smtClean="0">
                <a:latin typeface="Times New Roman" panose="02020603050405020304" pitchFamily="18" charset="0"/>
              </a:rPr>
              <a:pPr/>
              <a:t>38</a:t>
            </a:fld>
            <a:endParaRPr lang="it-IT" sz="1200" smtClean="0">
              <a:latin typeface="Times New Roman" panose="02020603050405020304" pitchFamily="18" charset="0"/>
            </a:endParaRPr>
          </a:p>
        </p:txBody>
      </p:sp>
      <p:sp>
        <p:nvSpPr>
          <p:cNvPr id="38915" name="Rectangle 2"/>
          <p:cNvSpPr>
            <a:spLocks noGrp="1" noRot="1" noChangeAspect="1" noChangeArrowheads="1" noTextEdit="1"/>
          </p:cNvSpPr>
          <p:nvPr>
            <p:ph type="sldImg"/>
          </p:nvPr>
        </p:nvSpPr>
        <p:spPr>
          <a:ln/>
        </p:spPr>
      </p:sp>
      <p:sp>
        <p:nvSpPr>
          <p:cNvPr id="38916" name="Rectangle 4"/>
          <p:cNvSpPr>
            <a:spLocks noGrp="1" noChangeArrowheads="1"/>
          </p:cNvSpPr>
          <p:nvPr>
            <p:ph type="body" idx="1"/>
          </p:nvPr>
        </p:nvSpPr>
        <p:spPr>
          <a:noFill/>
        </p:spPr>
        <p:txBody>
          <a:bodyPr/>
          <a:lstStyle/>
          <a:p>
            <a:endParaRPr lang="it-IT" smtClean="0"/>
          </a:p>
        </p:txBody>
      </p:sp>
    </p:spTree>
    <p:extLst>
      <p:ext uri="{BB962C8B-B14F-4D97-AF65-F5344CB8AC3E}">
        <p14:creationId xmlns:p14="http://schemas.microsoft.com/office/powerpoint/2010/main" xmlns="" val="34653043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6D67F431-5FE0-4F65-B507-904A7627B3D6}" type="slidenum">
              <a:rPr lang="it-IT" sz="1200" smtClean="0">
                <a:latin typeface="Times New Roman" panose="02020603050405020304" pitchFamily="18" charset="0"/>
              </a:rPr>
              <a:pPr/>
              <a:t>39</a:t>
            </a:fld>
            <a:endParaRPr lang="it-IT" sz="1200" smtClean="0">
              <a:latin typeface="Times New Roman" panose="02020603050405020304" pitchFamily="18" charset="0"/>
            </a:endParaRPr>
          </a:p>
        </p:txBody>
      </p:sp>
      <p:sp>
        <p:nvSpPr>
          <p:cNvPr id="40963" name="Rectangle 2"/>
          <p:cNvSpPr>
            <a:spLocks noGrp="1" noRot="1" noChangeAspect="1" noChangeArrowheads="1" noTextEdit="1"/>
          </p:cNvSpPr>
          <p:nvPr>
            <p:ph type="sldImg"/>
          </p:nvPr>
        </p:nvSpPr>
        <p:spPr>
          <a:ln/>
        </p:spPr>
      </p:sp>
      <p:sp>
        <p:nvSpPr>
          <p:cNvPr id="40964" name="Rectangle 4"/>
          <p:cNvSpPr>
            <a:spLocks noGrp="1" noChangeArrowheads="1"/>
          </p:cNvSpPr>
          <p:nvPr>
            <p:ph type="body" idx="1"/>
          </p:nvPr>
        </p:nvSpPr>
        <p:spPr>
          <a:noFill/>
        </p:spPr>
        <p:txBody>
          <a:bodyPr/>
          <a:lstStyle/>
          <a:p>
            <a:endParaRPr lang="it-IT" smtClean="0"/>
          </a:p>
        </p:txBody>
      </p:sp>
    </p:spTree>
    <p:extLst>
      <p:ext uri="{BB962C8B-B14F-4D97-AF65-F5344CB8AC3E}">
        <p14:creationId xmlns:p14="http://schemas.microsoft.com/office/powerpoint/2010/main" xmlns="" val="2636814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3E3AC8F2-C0A0-4FAF-A4DC-48089C7F0800}" type="slidenum">
              <a:rPr lang="it-IT" sz="1200" smtClean="0">
                <a:latin typeface="Times New Roman" panose="02020603050405020304" pitchFamily="18" charset="0"/>
              </a:rPr>
              <a:pPr/>
              <a:t>40</a:t>
            </a:fld>
            <a:endParaRPr lang="it-IT" sz="1200" smtClean="0">
              <a:latin typeface="Times New Roman" panose="02020603050405020304" pitchFamily="18" charset="0"/>
            </a:endParaRPr>
          </a:p>
        </p:txBody>
      </p:sp>
      <p:sp>
        <p:nvSpPr>
          <p:cNvPr id="43011" name="Rectangle 2"/>
          <p:cNvSpPr>
            <a:spLocks noGrp="1" noRot="1" noChangeAspect="1" noChangeArrowheads="1" noTextEdit="1"/>
          </p:cNvSpPr>
          <p:nvPr>
            <p:ph type="sldImg"/>
          </p:nvPr>
        </p:nvSpPr>
        <p:spPr>
          <a:ln/>
        </p:spPr>
      </p:sp>
      <p:sp>
        <p:nvSpPr>
          <p:cNvPr id="43012" name="Rectangle 4"/>
          <p:cNvSpPr>
            <a:spLocks noGrp="1" noChangeArrowheads="1"/>
          </p:cNvSpPr>
          <p:nvPr>
            <p:ph type="body" idx="1"/>
          </p:nvPr>
        </p:nvSpPr>
        <p:spPr>
          <a:noFill/>
        </p:spPr>
        <p:txBody>
          <a:bodyPr/>
          <a:lstStyle/>
          <a:p>
            <a:endParaRPr lang="it-IT" smtClean="0"/>
          </a:p>
        </p:txBody>
      </p:sp>
    </p:spTree>
    <p:extLst>
      <p:ext uri="{BB962C8B-B14F-4D97-AF65-F5344CB8AC3E}">
        <p14:creationId xmlns:p14="http://schemas.microsoft.com/office/powerpoint/2010/main" xmlns="" val="11639778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1A013D63-63B0-4515-99AF-9738AA81B9AB}" type="slidenum">
              <a:rPr lang="it-IT" sz="1200" smtClean="0">
                <a:latin typeface="Times New Roman" panose="02020603050405020304" pitchFamily="18" charset="0"/>
              </a:rPr>
              <a:pPr/>
              <a:t>41</a:t>
            </a:fld>
            <a:endParaRPr lang="it-IT" sz="1200" smtClean="0">
              <a:latin typeface="Times New Roman" panose="02020603050405020304" pitchFamily="18" charset="0"/>
            </a:endParaRPr>
          </a:p>
        </p:txBody>
      </p:sp>
      <p:sp>
        <p:nvSpPr>
          <p:cNvPr id="45059" name="Rectangle 2"/>
          <p:cNvSpPr>
            <a:spLocks noGrp="1" noRot="1" noChangeAspect="1" noChangeArrowheads="1" noTextEdit="1"/>
          </p:cNvSpPr>
          <p:nvPr>
            <p:ph type="sldImg"/>
          </p:nvPr>
        </p:nvSpPr>
        <p:spPr>
          <a:xfrm>
            <a:off x="820738" y="488950"/>
            <a:ext cx="5180012" cy="2914650"/>
          </a:xfrm>
          <a:ln/>
        </p:spPr>
      </p:sp>
      <p:sp>
        <p:nvSpPr>
          <p:cNvPr id="45060" name="Rectangle 4"/>
          <p:cNvSpPr>
            <a:spLocks noGrp="1" noChangeArrowheads="1"/>
          </p:cNvSpPr>
          <p:nvPr>
            <p:ph type="body" idx="1"/>
          </p:nvPr>
        </p:nvSpPr>
        <p:spPr>
          <a:noFill/>
        </p:spPr>
        <p:txBody>
          <a:bodyPr/>
          <a:lstStyle/>
          <a:p>
            <a:endParaRPr lang="it-IT" smtClean="0"/>
          </a:p>
        </p:txBody>
      </p:sp>
    </p:spTree>
    <p:extLst>
      <p:ext uri="{BB962C8B-B14F-4D97-AF65-F5344CB8AC3E}">
        <p14:creationId xmlns:p14="http://schemas.microsoft.com/office/powerpoint/2010/main" xmlns="" val="230681029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02ED8E7B-79BA-4F75-8AD8-9F2CB20507BA}" type="slidenum">
              <a:rPr lang="it-IT" sz="1200" smtClean="0">
                <a:latin typeface="Times New Roman" panose="02020603050405020304" pitchFamily="18" charset="0"/>
              </a:rPr>
              <a:pPr/>
              <a:t>42</a:t>
            </a:fld>
            <a:endParaRPr lang="it-IT" sz="1200" smtClean="0">
              <a:latin typeface="Times New Roman" panose="02020603050405020304" pitchFamily="18" charset="0"/>
            </a:endParaRPr>
          </a:p>
        </p:txBody>
      </p:sp>
      <p:sp>
        <p:nvSpPr>
          <p:cNvPr id="47107" name="Rectangle 2"/>
          <p:cNvSpPr>
            <a:spLocks noGrp="1" noRot="1" noChangeAspect="1" noChangeArrowheads="1" noTextEdit="1"/>
          </p:cNvSpPr>
          <p:nvPr>
            <p:ph type="sldImg"/>
          </p:nvPr>
        </p:nvSpPr>
        <p:spPr>
          <a:xfrm>
            <a:off x="1085850" y="415925"/>
            <a:ext cx="4794250" cy="2697163"/>
          </a:xfrm>
          <a:ln/>
        </p:spPr>
      </p:sp>
      <p:sp>
        <p:nvSpPr>
          <p:cNvPr id="47108" name="Rectangle 4"/>
          <p:cNvSpPr>
            <a:spLocks noGrp="1" noChangeArrowheads="1"/>
          </p:cNvSpPr>
          <p:nvPr>
            <p:ph type="body" idx="1"/>
          </p:nvPr>
        </p:nvSpPr>
        <p:spPr>
          <a:noFill/>
        </p:spPr>
        <p:txBody>
          <a:bodyPr/>
          <a:lstStyle/>
          <a:p>
            <a:endParaRPr lang="it-IT" smtClean="0"/>
          </a:p>
        </p:txBody>
      </p:sp>
    </p:spTree>
    <p:extLst>
      <p:ext uri="{BB962C8B-B14F-4D97-AF65-F5344CB8AC3E}">
        <p14:creationId xmlns:p14="http://schemas.microsoft.com/office/powerpoint/2010/main" xmlns="" val="24237927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A770BB60-01FD-48C2-B7DA-D8B72B639214}" type="slidenum">
              <a:rPr lang="it-IT" sz="1200" smtClean="0">
                <a:latin typeface="Times New Roman" panose="02020603050405020304" pitchFamily="18" charset="0"/>
              </a:rPr>
              <a:pPr/>
              <a:t>43</a:t>
            </a:fld>
            <a:endParaRPr lang="it-IT" sz="1200" smtClean="0">
              <a:latin typeface="Times New Roman" panose="02020603050405020304" pitchFamily="18" charset="0"/>
            </a:endParaRPr>
          </a:p>
        </p:txBody>
      </p:sp>
      <p:sp>
        <p:nvSpPr>
          <p:cNvPr id="49155" name="Rectangle 2"/>
          <p:cNvSpPr>
            <a:spLocks noGrp="1" noRot="1" noChangeAspect="1" noChangeArrowheads="1" noTextEdit="1"/>
          </p:cNvSpPr>
          <p:nvPr>
            <p:ph type="sldImg"/>
          </p:nvPr>
        </p:nvSpPr>
        <p:spPr>
          <a:ln/>
        </p:spPr>
      </p:sp>
      <p:sp>
        <p:nvSpPr>
          <p:cNvPr id="49156" name="Rectangle 4"/>
          <p:cNvSpPr>
            <a:spLocks noGrp="1" noChangeArrowheads="1"/>
          </p:cNvSpPr>
          <p:nvPr>
            <p:ph type="body" idx="1"/>
          </p:nvPr>
        </p:nvSpPr>
        <p:spPr>
          <a:noFill/>
        </p:spPr>
        <p:txBody>
          <a:bodyPr/>
          <a:lstStyle/>
          <a:p>
            <a:endParaRPr lang="it-IT" smtClean="0"/>
          </a:p>
        </p:txBody>
      </p:sp>
    </p:spTree>
    <p:extLst>
      <p:ext uri="{BB962C8B-B14F-4D97-AF65-F5344CB8AC3E}">
        <p14:creationId xmlns:p14="http://schemas.microsoft.com/office/powerpoint/2010/main" xmlns="" val="19606208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A0F8E7CC-2725-4F74-A3CA-064B72D8A7FA}" type="slidenum">
              <a:rPr lang="it-IT" sz="1200" smtClean="0">
                <a:latin typeface="Times New Roman" panose="02020603050405020304" pitchFamily="18" charset="0"/>
              </a:rPr>
              <a:pPr/>
              <a:t>44</a:t>
            </a:fld>
            <a:endParaRPr lang="it-IT" sz="1200" smtClean="0">
              <a:latin typeface="Times New Roman" panose="02020603050405020304" pitchFamily="18" charset="0"/>
            </a:endParaRPr>
          </a:p>
        </p:txBody>
      </p:sp>
      <p:sp>
        <p:nvSpPr>
          <p:cNvPr id="51203" name="Rectangle 2"/>
          <p:cNvSpPr>
            <a:spLocks noGrp="1" noRot="1" noChangeAspect="1" noChangeArrowheads="1" noTextEdit="1"/>
          </p:cNvSpPr>
          <p:nvPr>
            <p:ph type="sldImg"/>
          </p:nvPr>
        </p:nvSpPr>
        <p:spPr>
          <a:xfrm>
            <a:off x="1838325" y="0"/>
            <a:ext cx="3938588" cy="2216150"/>
          </a:xfrm>
          <a:ln/>
        </p:spPr>
      </p:sp>
      <p:sp>
        <p:nvSpPr>
          <p:cNvPr id="51204" name="Rectangle 4"/>
          <p:cNvSpPr>
            <a:spLocks noGrp="1" noChangeArrowheads="1"/>
          </p:cNvSpPr>
          <p:nvPr>
            <p:ph type="body" idx="1"/>
          </p:nvPr>
        </p:nvSpPr>
        <p:spPr>
          <a:noFill/>
        </p:spPr>
        <p:txBody>
          <a:bodyPr/>
          <a:lstStyle/>
          <a:p>
            <a:endParaRPr lang="it-IT" smtClean="0"/>
          </a:p>
        </p:txBody>
      </p:sp>
    </p:spTree>
    <p:extLst>
      <p:ext uri="{BB962C8B-B14F-4D97-AF65-F5344CB8AC3E}">
        <p14:creationId xmlns:p14="http://schemas.microsoft.com/office/powerpoint/2010/main" xmlns="" val="260869211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D6511CA7-D37C-4F71-8919-A3002F998B88}" type="slidenum">
              <a:rPr lang="it-IT" sz="1200" smtClean="0">
                <a:latin typeface="Times New Roman" panose="02020603050405020304" pitchFamily="18" charset="0"/>
              </a:rPr>
              <a:pPr/>
              <a:t>45</a:t>
            </a:fld>
            <a:endParaRPr lang="it-IT" sz="1200" smtClean="0">
              <a:latin typeface="Times New Roman" panose="02020603050405020304" pitchFamily="18" charset="0"/>
            </a:endParaRPr>
          </a:p>
        </p:txBody>
      </p:sp>
      <p:sp>
        <p:nvSpPr>
          <p:cNvPr id="53251" name="Rectangle 2"/>
          <p:cNvSpPr>
            <a:spLocks noGrp="1" noRot="1" noChangeAspect="1" noChangeArrowheads="1" noTextEdit="1"/>
          </p:cNvSpPr>
          <p:nvPr>
            <p:ph type="sldImg"/>
          </p:nvPr>
        </p:nvSpPr>
        <p:spPr>
          <a:xfrm>
            <a:off x="1125538" y="0"/>
            <a:ext cx="4283075" cy="2409825"/>
          </a:xfrm>
          <a:ln/>
        </p:spPr>
      </p:sp>
      <p:sp>
        <p:nvSpPr>
          <p:cNvPr id="53252" name="Rectangle 4"/>
          <p:cNvSpPr>
            <a:spLocks noGrp="1" noChangeArrowheads="1"/>
          </p:cNvSpPr>
          <p:nvPr>
            <p:ph type="body" idx="1"/>
          </p:nvPr>
        </p:nvSpPr>
        <p:spPr>
          <a:noFill/>
        </p:spPr>
        <p:txBody>
          <a:bodyPr/>
          <a:lstStyle/>
          <a:p>
            <a:endParaRPr lang="it-IT" smtClean="0"/>
          </a:p>
        </p:txBody>
      </p:sp>
    </p:spTree>
    <p:extLst>
      <p:ext uri="{BB962C8B-B14F-4D97-AF65-F5344CB8AC3E}">
        <p14:creationId xmlns:p14="http://schemas.microsoft.com/office/powerpoint/2010/main" xmlns="" val="18814153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963D29B6-D459-40AA-B534-15A0EEB58890}" type="slidenum">
              <a:rPr lang="it-IT" sz="1200" smtClean="0">
                <a:latin typeface="Times New Roman" panose="02020603050405020304" pitchFamily="18" charset="0"/>
              </a:rPr>
              <a:pPr/>
              <a:t>17</a:t>
            </a:fld>
            <a:endParaRPr lang="it-IT" sz="1200" smtClean="0">
              <a:latin typeface="Times New Roman" panose="02020603050405020304" pitchFamily="18" charset="0"/>
            </a:endParaRPr>
          </a:p>
        </p:txBody>
      </p:sp>
      <p:sp>
        <p:nvSpPr>
          <p:cNvPr id="29699" name="Rectangle 2"/>
          <p:cNvSpPr>
            <a:spLocks noGrp="1" noRot="1" noChangeAspect="1" noChangeArrowheads="1" noTextEdit="1"/>
          </p:cNvSpPr>
          <p:nvPr>
            <p:ph type="sldImg"/>
          </p:nvPr>
        </p:nvSpPr>
        <p:spPr>
          <a:xfrm>
            <a:off x="165100" y="631825"/>
            <a:ext cx="6015038" cy="3384550"/>
          </a:xfrm>
          <a:ln/>
        </p:spPr>
      </p:sp>
      <p:sp>
        <p:nvSpPr>
          <p:cNvPr id="29700" name="Rectangle 4"/>
          <p:cNvSpPr>
            <a:spLocks noGrp="1" noChangeArrowheads="1"/>
          </p:cNvSpPr>
          <p:nvPr>
            <p:ph type="body" idx="1"/>
          </p:nvPr>
        </p:nvSpPr>
        <p:spPr>
          <a:noFill/>
        </p:spPr>
        <p:txBody>
          <a:bodyPr/>
          <a:lstStyle/>
          <a:p>
            <a:endParaRPr lang="it-IT" smtClean="0"/>
          </a:p>
        </p:txBody>
      </p:sp>
    </p:spTree>
    <p:extLst>
      <p:ext uri="{BB962C8B-B14F-4D97-AF65-F5344CB8AC3E}">
        <p14:creationId xmlns:p14="http://schemas.microsoft.com/office/powerpoint/2010/main" xmlns="" val="14888393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E05C833F-A005-422B-8BF7-954954BEBF06}" type="slidenum">
              <a:rPr lang="it-IT" sz="1200" smtClean="0">
                <a:latin typeface="Times New Roman" panose="02020603050405020304" pitchFamily="18" charset="0"/>
              </a:rPr>
              <a:pPr/>
              <a:t>46</a:t>
            </a:fld>
            <a:endParaRPr lang="it-IT" sz="1200" smtClean="0">
              <a:latin typeface="Times New Roman" panose="02020603050405020304" pitchFamily="18" charset="0"/>
            </a:endParaRPr>
          </a:p>
        </p:txBody>
      </p:sp>
      <p:sp>
        <p:nvSpPr>
          <p:cNvPr id="55299" name="Rectangle 2"/>
          <p:cNvSpPr>
            <a:spLocks noGrp="1" noRot="1" noChangeAspect="1" noChangeArrowheads="1" noTextEdit="1"/>
          </p:cNvSpPr>
          <p:nvPr>
            <p:ph type="sldImg"/>
          </p:nvPr>
        </p:nvSpPr>
        <p:spPr>
          <a:xfrm>
            <a:off x="935038" y="344488"/>
            <a:ext cx="4665662" cy="2625725"/>
          </a:xfrm>
          <a:ln/>
        </p:spPr>
      </p:sp>
      <p:sp>
        <p:nvSpPr>
          <p:cNvPr id="55300" name="Rectangle 4"/>
          <p:cNvSpPr>
            <a:spLocks noGrp="1" noChangeArrowheads="1"/>
          </p:cNvSpPr>
          <p:nvPr>
            <p:ph type="body" idx="1"/>
          </p:nvPr>
        </p:nvSpPr>
        <p:spPr>
          <a:noFill/>
        </p:spPr>
        <p:txBody>
          <a:bodyPr/>
          <a:lstStyle/>
          <a:p>
            <a:endParaRPr lang="it-IT" smtClean="0"/>
          </a:p>
        </p:txBody>
      </p:sp>
    </p:spTree>
    <p:extLst>
      <p:ext uri="{BB962C8B-B14F-4D97-AF65-F5344CB8AC3E}">
        <p14:creationId xmlns:p14="http://schemas.microsoft.com/office/powerpoint/2010/main" xmlns="" val="419940261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E9E111FF-760B-4B9D-9C86-15E8EEC5211B}" type="slidenum">
              <a:rPr lang="it-IT" sz="1200" smtClean="0">
                <a:latin typeface="Times New Roman" panose="02020603050405020304" pitchFamily="18" charset="0"/>
              </a:rPr>
              <a:pPr/>
              <a:t>47</a:t>
            </a:fld>
            <a:endParaRPr lang="it-IT" sz="1200" smtClean="0">
              <a:latin typeface="Times New Roman" panose="02020603050405020304" pitchFamily="18" charset="0"/>
            </a:endParaRPr>
          </a:p>
        </p:txBody>
      </p:sp>
      <p:sp>
        <p:nvSpPr>
          <p:cNvPr id="57347" name="Rectangle 2"/>
          <p:cNvSpPr>
            <a:spLocks noGrp="1" noRot="1" noChangeAspect="1" noChangeArrowheads="1" noTextEdit="1"/>
          </p:cNvSpPr>
          <p:nvPr>
            <p:ph type="sldImg"/>
          </p:nvPr>
        </p:nvSpPr>
        <p:spPr>
          <a:ln/>
        </p:spPr>
      </p:sp>
      <p:sp>
        <p:nvSpPr>
          <p:cNvPr id="57348" name="Rectangle 4"/>
          <p:cNvSpPr>
            <a:spLocks noGrp="1" noChangeArrowheads="1"/>
          </p:cNvSpPr>
          <p:nvPr>
            <p:ph type="body" idx="1"/>
          </p:nvPr>
        </p:nvSpPr>
        <p:spPr>
          <a:noFill/>
        </p:spPr>
        <p:txBody>
          <a:bodyPr/>
          <a:lstStyle/>
          <a:p>
            <a:endParaRPr lang="it-IT" smtClean="0"/>
          </a:p>
        </p:txBody>
      </p:sp>
    </p:spTree>
    <p:extLst>
      <p:ext uri="{BB962C8B-B14F-4D97-AF65-F5344CB8AC3E}">
        <p14:creationId xmlns:p14="http://schemas.microsoft.com/office/powerpoint/2010/main" xmlns="" val="307199198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0B14BE24-8AAE-4C2F-BF7F-9029C6905070}" type="slidenum">
              <a:rPr lang="it-IT" sz="1200" smtClean="0">
                <a:latin typeface="Times New Roman" panose="02020603050405020304" pitchFamily="18" charset="0"/>
              </a:rPr>
              <a:pPr/>
              <a:t>48</a:t>
            </a:fld>
            <a:endParaRPr lang="it-IT" sz="1200" smtClean="0">
              <a:latin typeface="Times New Roman" panose="02020603050405020304" pitchFamily="18" charset="0"/>
            </a:endParaRPr>
          </a:p>
        </p:txBody>
      </p:sp>
      <p:sp>
        <p:nvSpPr>
          <p:cNvPr id="59395" name="Rectangle 2"/>
          <p:cNvSpPr>
            <a:spLocks noGrp="1" noRot="1" noChangeAspect="1" noChangeArrowheads="1" noTextEdit="1"/>
          </p:cNvSpPr>
          <p:nvPr>
            <p:ph type="sldImg"/>
          </p:nvPr>
        </p:nvSpPr>
        <p:spPr>
          <a:ln/>
        </p:spPr>
      </p:sp>
      <p:sp>
        <p:nvSpPr>
          <p:cNvPr id="59396" name="Rectangle 4"/>
          <p:cNvSpPr>
            <a:spLocks noGrp="1" noChangeArrowheads="1"/>
          </p:cNvSpPr>
          <p:nvPr>
            <p:ph type="body" idx="1"/>
          </p:nvPr>
        </p:nvSpPr>
        <p:spPr>
          <a:noFill/>
        </p:spPr>
        <p:txBody>
          <a:bodyPr/>
          <a:lstStyle/>
          <a:p>
            <a:endParaRPr lang="it-IT" smtClean="0"/>
          </a:p>
        </p:txBody>
      </p:sp>
    </p:spTree>
    <p:extLst>
      <p:ext uri="{BB962C8B-B14F-4D97-AF65-F5344CB8AC3E}">
        <p14:creationId xmlns:p14="http://schemas.microsoft.com/office/powerpoint/2010/main" xmlns="" val="159155460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B7E47BC0-A4F9-4AD1-8777-5788C1C6E151}" type="slidenum">
              <a:rPr lang="it-IT" sz="1200" smtClean="0">
                <a:latin typeface="Times New Roman" panose="02020603050405020304" pitchFamily="18" charset="0"/>
              </a:rPr>
              <a:pPr/>
              <a:t>49</a:t>
            </a:fld>
            <a:endParaRPr lang="it-IT" sz="1200" smtClean="0">
              <a:latin typeface="Times New Roman" panose="02020603050405020304" pitchFamily="18" charset="0"/>
            </a:endParaRPr>
          </a:p>
        </p:txBody>
      </p:sp>
      <p:sp>
        <p:nvSpPr>
          <p:cNvPr id="61443" name="Rectangle 2"/>
          <p:cNvSpPr>
            <a:spLocks noGrp="1" noRot="1" noChangeAspect="1" noChangeArrowheads="1" noTextEdit="1"/>
          </p:cNvSpPr>
          <p:nvPr>
            <p:ph type="sldImg"/>
          </p:nvPr>
        </p:nvSpPr>
        <p:spPr>
          <a:xfrm>
            <a:off x="598488" y="415925"/>
            <a:ext cx="6015037" cy="3384550"/>
          </a:xfrm>
          <a:ln/>
        </p:spPr>
      </p:sp>
      <p:sp>
        <p:nvSpPr>
          <p:cNvPr id="61444" name="Rectangle 4"/>
          <p:cNvSpPr>
            <a:spLocks noGrp="1" noChangeArrowheads="1"/>
          </p:cNvSpPr>
          <p:nvPr>
            <p:ph type="body" idx="1"/>
          </p:nvPr>
        </p:nvSpPr>
        <p:spPr>
          <a:noFill/>
        </p:spPr>
        <p:txBody>
          <a:bodyPr/>
          <a:lstStyle/>
          <a:p>
            <a:endParaRPr lang="it-IT" smtClean="0"/>
          </a:p>
        </p:txBody>
      </p:sp>
    </p:spTree>
    <p:extLst>
      <p:ext uri="{BB962C8B-B14F-4D97-AF65-F5344CB8AC3E}">
        <p14:creationId xmlns:p14="http://schemas.microsoft.com/office/powerpoint/2010/main" xmlns="" val="16675558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BB368B97-D127-45B7-B30A-A17AF78E6702}" type="slidenum">
              <a:rPr lang="it-IT" sz="1200" smtClean="0">
                <a:latin typeface="Times New Roman" panose="02020603050405020304" pitchFamily="18" charset="0"/>
              </a:rPr>
              <a:pPr/>
              <a:t>18</a:t>
            </a:fld>
            <a:endParaRPr lang="it-IT" sz="1200" smtClean="0">
              <a:latin typeface="Times New Roman" panose="02020603050405020304" pitchFamily="18" charset="0"/>
            </a:endParaRPr>
          </a:p>
        </p:txBody>
      </p:sp>
      <p:sp>
        <p:nvSpPr>
          <p:cNvPr id="36867" name="Rectangle 2"/>
          <p:cNvSpPr>
            <a:spLocks noGrp="1" noRot="1" noChangeAspect="1" noChangeArrowheads="1" noTextEdit="1"/>
          </p:cNvSpPr>
          <p:nvPr>
            <p:ph type="sldImg"/>
          </p:nvPr>
        </p:nvSpPr>
        <p:spPr>
          <a:ln/>
        </p:spPr>
      </p:sp>
      <p:sp>
        <p:nvSpPr>
          <p:cNvPr id="36868" name="Rectangle 4"/>
          <p:cNvSpPr>
            <a:spLocks noGrp="1" noChangeArrowheads="1"/>
          </p:cNvSpPr>
          <p:nvPr>
            <p:ph type="body" idx="1"/>
          </p:nvPr>
        </p:nvSpPr>
        <p:spPr>
          <a:noFill/>
        </p:spPr>
        <p:txBody>
          <a:bodyPr/>
          <a:lstStyle/>
          <a:p>
            <a:endParaRPr lang="it-IT" smtClean="0"/>
          </a:p>
        </p:txBody>
      </p:sp>
    </p:spTree>
    <p:extLst>
      <p:ext uri="{BB962C8B-B14F-4D97-AF65-F5344CB8AC3E}">
        <p14:creationId xmlns:p14="http://schemas.microsoft.com/office/powerpoint/2010/main" xmlns="" val="38636363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EE9A0EAA-F209-49B0-AB3E-2D317E1085C7}" type="slidenum">
              <a:rPr lang="it-IT" sz="1200" smtClean="0">
                <a:latin typeface="Times New Roman" panose="02020603050405020304" pitchFamily="18" charset="0"/>
              </a:rPr>
              <a:pPr/>
              <a:t>19</a:t>
            </a:fld>
            <a:endParaRPr lang="it-IT" sz="1200" smtClean="0">
              <a:latin typeface="Times New Roman" panose="02020603050405020304" pitchFamily="18" charset="0"/>
            </a:endParaRPr>
          </a:p>
        </p:txBody>
      </p:sp>
      <p:sp>
        <p:nvSpPr>
          <p:cNvPr id="38915" name="Rectangle 2"/>
          <p:cNvSpPr>
            <a:spLocks noGrp="1" noRot="1" noChangeAspect="1" noChangeArrowheads="1" noTextEdit="1"/>
          </p:cNvSpPr>
          <p:nvPr>
            <p:ph type="sldImg"/>
          </p:nvPr>
        </p:nvSpPr>
        <p:spPr>
          <a:ln/>
        </p:spPr>
      </p:sp>
      <p:sp>
        <p:nvSpPr>
          <p:cNvPr id="38916" name="Rectangle 4"/>
          <p:cNvSpPr>
            <a:spLocks noGrp="1" noChangeArrowheads="1"/>
          </p:cNvSpPr>
          <p:nvPr>
            <p:ph type="body" idx="1"/>
          </p:nvPr>
        </p:nvSpPr>
        <p:spPr>
          <a:noFill/>
        </p:spPr>
        <p:txBody>
          <a:bodyPr/>
          <a:lstStyle/>
          <a:p>
            <a:endParaRPr lang="it-IT" smtClean="0"/>
          </a:p>
        </p:txBody>
      </p:sp>
    </p:spTree>
    <p:extLst>
      <p:ext uri="{BB962C8B-B14F-4D97-AF65-F5344CB8AC3E}">
        <p14:creationId xmlns:p14="http://schemas.microsoft.com/office/powerpoint/2010/main" xmlns="" val="33352309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6D67F431-5FE0-4F65-B507-904A7627B3D6}" type="slidenum">
              <a:rPr lang="it-IT" sz="1200" smtClean="0">
                <a:latin typeface="Times New Roman" panose="02020603050405020304" pitchFamily="18" charset="0"/>
              </a:rPr>
              <a:pPr/>
              <a:t>20</a:t>
            </a:fld>
            <a:endParaRPr lang="it-IT" sz="1200" smtClean="0">
              <a:latin typeface="Times New Roman" panose="02020603050405020304" pitchFamily="18" charset="0"/>
            </a:endParaRPr>
          </a:p>
        </p:txBody>
      </p:sp>
      <p:sp>
        <p:nvSpPr>
          <p:cNvPr id="40963" name="Rectangle 2"/>
          <p:cNvSpPr>
            <a:spLocks noGrp="1" noRot="1" noChangeAspect="1" noChangeArrowheads="1" noTextEdit="1"/>
          </p:cNvSpPr>
          <p:nvPr>
            <p:ph type="sldImg"/>
          </p:nvPr>
        </p:nvSpPr>
        <p:spPr>
          <a:ln/>
        </p:spPr>
      </p:sp>
      <p:sp>
        <p:nvSpPr>
          <p:cNvPr id="40964" name="Rectangle 4"/>
          <p:cNvSpPr>
            <a:spLocks noGrp="1" noChangeArrowheads="1"/>
          </p:cNvSpPr>
          <p:nvPr>
            <p:ph type="body" idx="1"/>
          </p:nvPr>
        </p:nvSpPr>
        <p:spPr>
          <a:noFill/>
        </p:spPr>
        <p:txBody>
          <a:bodyPr/>
          <a:lstStyle/>
          <a:p>
            <a:endParaRPr lang="it-IT" smtClean="0"/>
          </a:p>
        </p:txBody>
      </p:sp>
    </p:spTree>
    <p:extLst>
      <p:ext uri="{BB962C8B-B14F-4D97-AF65-F5344CB8AC3E}">
        <p14:creationId xmlns:p14="http://schemas.microsoft.com/office/powerpoint/2010/main" xmlns="" val="12581269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DA3F04A5-1E84-467C-9189-47EC8886130F}" type="slidenum">
              <a:rPr lang="it-IT" sz="1200" smtClean="0">
                <a:latin typeface="Times New Roman" panose="02020603050405020304" pitchFamily="18" charset="0"/>
              </a:rPr>
              <a:pPr/>
              <a:t>21</a:t>
            </a:fld>
            <a:endParaRPr lang="it-IT" sz="1200" smtClean="0">
              <a:latin typeface="Times New Roman" panose="02020603050405020304" pitchFamily="18" charset="0"/>
            </a:endParaRPr>
          </a:p>
        </p:txBody>
      </p:sp>
      <p:sp>
        <p:nvSpPr>
          <p:cNvPr id="34819" name="Rectangle 2"/>
          <p:cNvSpPr>
            <a:spLocks noGrp="1" noRot="1" noChangeAspect="1" noChangeArrowheads="1" noTextEdit="1"/>
          </p:cNvSpPr>
          <p:nvPr>
            <p:ph type="sldImg"/>
          </p:nvPr>
        </p:nvSpPr>
        <p:spPr>
          <a:ln/>
        </p:spPr>
      </p:sp>
      <p:sp>
        <p:nvSpPr>
          <p:cNvPr id="34820" name="Rectangle 4"/>
          <p:cNvSpPr>
            <a:spLocks noGrp="1" noChangeArrowheads="1"/>
          </p:cNvSpPr>
          <p:nvPr>
            <p:ph type="body" idx="1"/>
          </p:nvPr>
        </p:nvSpPr>
        <p:spPr>
          <a:noFill/>
        </p:spPr>
        <p:txBody>
          <a:bodyPr/>
          <a:lstStyle/>
          <a:p>
            <a:endParaRPr lang="it-IT" smtClean="0"/>
          </a:p>
        </p:txBody>
      </p:sp>
    </p:spTree>
    <p:extLst>
      <p:ext uri="{BB962C8B-B14F-4D97-AF65-F5344CB8AC3E}">
        <p14:creationId xmlns:p14="http://schemas.microsoft.com/office/powerpoint/2010/main" xmlns="" val="41692507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3E3AC8F2-C0A0-4FAF-A4DC-48089C7F0800}" type="slidenum">
              <a:rPr lang="it-IT" sz="1200" smtClean="0">
                <a:latin typeface="Times New Roman" panose="02020603050405020304" pitchFamily="18" charset="0"/>
              </a:rPr>
              <a:pPr/>
              <a:t>22</a:t>
            </a:fld>
            <a:endParaRPr lang="it-IT" sz="1200" smtClean="0">
              <a:latin typeface="Times New Roman" panose="02020603050405020304" pitchFamily="18" charset="0"/>
            </a:endParaRPr>
          </a:p>
        </p:txBody>
      </p:sp>
      <p:sp>
        <p:nvSpPr>
          <p:cNvPr id="43011" name="Rectangle 2"/>
          <p:cNvSpPr>
            <a:spLocks noGrp="1" noRot="1" noChangeAspect="1" noChangeArrowheads="1" noTextEdit="1"/>
          </p:cNvSpPr>
          <p:nvPr>
            <p:ph type="sldImg"/>
          </p:nvPr>
        </p:nvSpPr>
        <p:spPr>
          <a:ln/>
        </p:spPr>
      </p:sp>
      <p:sp>
        <p:nvSpPr>
          <p:cNvPr id="43012" name="Rectangle 4"/>
          <p:cNvSpPr>
            <a:spLocks noGrp="1" noChangeArrowheads="1"/>
          </p:cNvSpPr>
          <p:nvPr>
            <p:ph type="body" idx="1"/>
          </p:nvPr>
        </p:nvSpPr>
        <p:spPr>
          <a:noFill/>
        </p:spPr>
        <p:txBody>
          <a:bodyPr/>
          <a:lstStyle/>
          <a:p>
            <a:endParaRPr lang="it-IT" smtClean="0"/>
          </a:p>
        </p:txBody>
      </p:sp>
    </p:spTree>
    <p:extLst>
      <p:ext uri="{BB962C8B-B14F-4D97-AF65-F5344CB8AC3E}">
        <p14:creationId xmlns:p14="http://schemas.microsoft.com/office/powerpoint/2010/main" xmlns="" val="18402600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1A013D63-63B0-4515-99AF-9738AA81B9AB}" type="slidenum">
              <a:rPr lang="it-IT" sz="1200" smtClean="0">
                <a:latin typeface="Times New Roman" panose="02020603050405020304" pitchFamily="18" charset="0"/>
              </a:rPr>
              <a:pPr/>
              <a:t>23</a:t>
            </a:fld>
            <a:endParaRPr lang="it-IT" sz="1200" smtClean="0">
              <a:latin typeface="Times New Roman" panose="02020603050405020304" pitchFamily="18" charset="0"/>
            </a:endParaRPr>
          </a:p>
        </p:txBody>
      </p:sp>
      <p:sp>
        <p:nvSpPr>
          <p:cNvPr id="45059" name="Rectangle 2"/>
          <p:cNvSpPr>
            <a:spLocks noGrp="1" noRot="1" noChangeAspect="1" noChangeArrowheads="1" noTextEdit="1"/>
          </p:cNvSpPr>
          <p:nvPr>
            <p:ph type="sldImg"/>
          </p:nvPr>
        </p:nvSpPr>
        <p:spPr>
          <a:xfrm>
            <a:off x="820738" y="488950"/>
            <a:ext cx="5180012" cy="2914650"/>
          </a:xfrm>
          <a:ln/>
        </p:spPr>
      </p:sp>
      <p:sp>
        <p:nvSpPr>
          <p:cNvPr id="45060" name="Rectangle 4"/>
          <p:cNvSpPr>
            <a:spLocks noGrp="1" noChangeArrowheads="1"/>
          </p:cNvSpPr>
          <p:nvPr>
            <p:ph type="body" idx="1"/>
          </p:nvPr>
        </p:nvSpPr>
        <p:spPr>
          <a:noFill/>
        </p:spPr>
        <p:txBody>
          <a:bodyPr/>
          <a:lstStyle/>
          <a:p>
            <a:endParaRPr lang="it-IT" smtClean="0"/>
          </a:p>
        </p:txBody>
      </p:sp>
    </p:spTree>
    <p:extLst>
      <p:ext uri="{BB962C8B-B14F-4D97-AF65-F5344CB8AC3E}">
        <p14:creationId xmlns:p14="http://schemas.microsoft.com/office/powerpoint/2010/main" xmlns="" val="999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smtClean="0"/>
              <a:t>Fare clic per modificare lo stile del titolo</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32D1C5E-106D-4B54-9DCB-411FF6BAE1CB}" type="datetimeFigureOut">
              <a:rPr lang="it-IT" smtClean="0"/>
              <a:pPr/>
              <a:t>26/03/2019</a:t>
            </a:fld>
            <a:endParaRPr lang="it-IT"/>
          </a:p>
        </p:txBody>
      </p:sp>
      <p:sp>
        <p:nvSpPr>
          <p:cNvPr id="5" name="Footer Placeholder 4"/>
          <p:cNvSpPr>
            <a:spLocks noGrp="1"/>
          </p:cNvSpPr>
          <p:nvPr>
            <p:ph type="ftr" sz="quarter" idx="11"/>
          </p:nvPr>
        </p:nvSpPr>
        <p:spPr/>
        <p:txBody>
          <a:bodyPr/>
          <a:lstStyle/>
          <a:p>
            <a:endParaRPr lang="it-IT"/>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8B78E69-8E75-4786-B863-578E71E98099}" type="slidenum">
              <a:rPr lang="it-IT" smtClean="0"/>
              <a:pPr/>
              <a:t>‹N›</a:t>
            </a:fld>
            <a:endParaRPr lang="it-IT"/>
          </a:p>
        </p:txBody>
      </p:sp>
    </p:spTree>
    <p:extLst>
      <p:ext uri="{BB962C8B-B14F-4D97-AF65-F5344CB8AC3E}">
        <p14:creationId xmlns:p14="http://schemas.microsoft.com/office/powerpoint/2010/main" xmlns="" val="2710835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32D1C5E-106D-4B54-9DCB-411FF6BAE1CB}" type="datetimeFigureOut">
              <a:rPr lang="it-IT" smtClean="0"/>
              <a:pPr/>
              <a:t>26/03/2019</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8B78E69-8E75-4786-B863-578E71E98099}" type="slidenum">
              <a:rPr lang="it-IT" smtClean="0"/>
              <a:pPr/>
              <a:t>‹N›</a:t>
            </a:fld>
            <a:endParaRPr lang="it-IT"/>
          </a:p>
        </p:txBody>
      </p:sp>
    </p:spTree>
    <p:extLst>
      <p:ext uri="{BB962C8B-B14F-4D97-AF65-F5344CB8AC3E}">
        <p14:creationId xmlns:p14="http://schemas.microsoft.com/office/powerpoint/2010/main" xmlns="" val="3211165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32D1C5E-106D-4B54-9DCB-411FF6BAE1CB}" type="datetimeFigureOut">
              <a:rPr lang="it-IT" smtClean="0"/>
              <a:pPr/>
              <a:t>26/03/2019</a:t>
            </a:fld>
            <a:endParaRPr lang="it-IT"/>
          </a:p>
        </p:txBody>
      </p:sp>
      <p:sp>
        <p:nvSpPr>
          <p:cNvPr id="5" name="Footer Placeholder 4"/>
          <p:cNvSpPr>
            <a:spLocks noGrp="1"/>
          </p:cNvSpPr>
          <p:nvPr>
            <p:ph type="ftr" sz="quarter" idx="11"/>
          </p:nvPr>
        </p:nvSpPr>
        <p:spPr/>
        <p:txBody>
          <a:bodyPr/>
          <a:lstStyle/>
          <a:p>
            <a:endParaRPr lang="it-IT"/>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8B78E69-8E75-4786-B863-578E71E98099}" type="slidenum">
              <a:rPr lang="it-IT" smtClean="0"/>
              <a:pPr/>
              <a:t>‹N›</a:t>
            </a:fld>
            <a:endParaRPr lang="it-IT"/>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17190707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B32D1C5E-106D-4B54-9DCB-411FF6BAE1CB}" type="datetimeFigureOut">
              <a:rPr lang="it-IT" smtClean="0"/>
              <a:pPr/>
              <a:t>26/03/2019</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8B78E69-8E75-4786-B863-578E71E98099}" type="slidenum">
              <a:rPr lang="it-IT" smtClean="0"/>
              <a:pPr/>
              <a:t>‹N›</a:t>
            </a:fld>
            <a:endParaRPr lang="it-IT"/>
          </a:p>
        </p:txBody>
      </p:sp>
    </p:spTree>
    <p:extLst>
      <p:ext uri="{BB962C8B-B14F-4D97-AF65-F5344CB8AC3E}">
        <p14:creationId xmlns:p14="http://schemas.microsoft.com/office/powerpoint/2010/main" xmlns="" val="3921874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B32D1C5E-106D-4B54-9DCB-411FF6BAE1CB}" type="datetimeFigureOut">
              <a:rPr lang="it-IT" smtClean="0"/>
              <a:pPr/>
              <a:t>26/03/2019</a:t>
            </a:fld>
            <a:endParaRPr lang="it-IT"/>
          </a:p>
        </p:txBody>
      </p:sp>
      <p:sp>
        <p:nvSpPr>
          <p:cNvPr id="6" name="Footer Placeholder 5"/>
          <p:cNvSpPr>
            <a:spLocks noGrp="1"/>
          </p:cNvSpPr>
          <p:nvPr>
            <p:ph type="ftr" sz="quarter" idx="11"/>
          </p:nvPr>
        </p:nvSpPr>
        <p:spPr/>
        <p:txBody>
          <a:bodyPr/>
          <a:lstStyle/>
          <a:p>
            <a:endParaRPr lang="it-IT"/>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8B78E69-8E75-4786-B863-578E71E98099}" type="slidenum">
              <a:rPr lang="it-IT" smtClean="0"/>
              <a:pPr/>
              <a:t>‹N›</a:t>
            </a:fld>
            <a:endParaRPr lang="it-IT"/>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3776576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B32D1C5E-106D-4B54-9DCB-411FF6BAE1CB}" type="datetimeFigureOut">
              <a:rPr lang="it-IT" smtClean="0"/>
              <a:pPr/>
              <a:t>26/03/2019</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8B78E69-8E75-4786-B863-578E71E98099}" type="slidenum">
              <a:rPr lang="it-IT" smtClean="0"/>
              <a:pPr/>
              <a:t>‹N›</a:t>
            </a:fld>
            <a:endParaRPr lang="it-IT"/>
          </a:p>
        </p:txBody>
      </p:sp>
    </p:spTree>
    <p:extLst>
      <p:ext uri="{BB962C8B-B14F-4D97-AF65-F5344CB8AC3E}">
        <p14:creationId xmlns:p14="http://schemas.microsoft.com/office/powerpoint/2010/main" xmlns="" val="29432650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32D1C5E-106D-4B54-9DCB-411FF6BAE1CB}" type="datetimeFigureOut">
              <a:rPr lang="it-IT" smtClean="0"/>
              <a:pPr/>
              <a:t>26/03/2019</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8B78E69-8E75-4786-B863-578E71E98099}" type="slidenum">
              <a:rPr lang="it-IT" smtClean="0"/>
              <a:pPr/>
              <a:t>‹N›</a:t>
            </a:fld>
            <a:endParaRPr lang="it-IT"/>
          </a:p>
        </p:txBody>
      </p:sp>
    </p:spTree>
    <p:extLst>
      <p:ext uri="{BB962C8B-B14F-4D97-AF65-F5344CB8AC3E}">
        <p14:creationId xmlns:p14="http://schemas.microsoft.com/office/powerpoint/2010/main" xmlns="" val="3140875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32D1C5E-106D-4B54-9DCB-411FF6BAE1CB}" type="datetimeFigureOut">
              <a:rPr lang="it-IT" smtClean="0"/>
              <a:pPr/>
              <a:t>26/03/2019</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8B78E69-8E75-4786-B863-578E71E98099}" type="slidenum">
              <a:rPr lang="it-IT" smtClean="0"/>
              <a:pPr/>
              <a:t>‹N›</a:t>
            </a:fld>
            <a:endParaRPr lang="it-IT"/>
          </a:p>
        </p:txBody>
      </p:sp>
    </p:spTree>
    <p:extLst>
      <p:ext uri="{BB962C8B-B14F-4D97-AF65-F5344CB8AC3E}">
        <p14:creationId xmlns:p14="http://schemas.microsoft.com/office/powerpoint/2010/main" xmlns="" val="13422727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fourObj">
  <p:cSld name="Titolo e  contenuto 4">
    <p:spTree>
      <p:nvGrpSpPr>
        <p:cNvPr id="1" name=""/>
        <p:cNvGrpSpPr/>
        <p:nvPr/>
      </p:nvGrpSpPr>
      <p:grpSpPr>
        <a:xfrm>
          <a:off x="0" y="0"/>
          <a:ext cx="0" cy="0"/>
          <a:chOff x="0" y="0"/>
          <a:chExt cx="0" cy="0"/>
        </a:xfrm>
      </p:grpSpPr>
      <p:sp>
        <p:nvSpPr>
          <p:cNvPr id="2" name="Titolo 1"/>
          <p:cNvSpPr>
            <a:spLocks noGrp="1"/>
          </p:cNvSpPr>
          <p:nvPr>
            <p:ph type="title" sz="quarter"/>
          </p:nvPr>
        </p:nvSpPr>
        <p:spPr>
          <a:xfrm>
            <a:off x="1" y="1"/>
            <a:ext cx="8591551" cy="442913"/>
          </a:xfrm>
        </p:spPr>
        <p:txBody>
          <a:bodyPr/>
          <a:lstStyle/>
          <a:p>
            <a:r>
              <a:rPr lang="it-IT" smtClean="0"/>
              <a:t>Fare clic per modificare lo stile del titolo</a:t>
            </a:r>
            <a:endParaRPr lang="it-IT"/>
          </a:p>
        </p:txBody>
      </p:sp>
      <p:sp>
        <p:nvSpPr>
          <p:cNvPr id="3" name="Segnaposto contenuto 2"/>
          <p:cNvSpPr>
            <a:spLocks noGrp="1"/>
          </p:cNvSpPr>
          <p:nvPr>
            <p:ph sz="quarter" idx="1"/>
          </p:nvPr>
        </p:nvSpPr>
        <p:spPr>
          <a:xfrm>
            <a:off x="624418" y="908051"/>
            <a:ext cx="5465233" cy="2481263"/>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quarter" idx="2"/>
          </p:nvPr>
        </p:nvSpPr>
        <p:spPr>
          <a:xfrm>
            <a:off x="6292851" y="908051"/>
            <a:ext cx="5467349" cy="2481263"/>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contenuto 4"/>
          <p:cNvSpPr>
            <a:spLocks noGrp="1"/>
          </p:cNvSpPr>
          <p:nvPr>
            <p:ph sz="quarter" idx="3"/>
          </p:nvPr>
        </p:nvSpPr>
        <p:spPr>
          <a:xfrm>
            <a:off x="624418" y="3541713"/>
            <a:ext cx="5465233" cy="248126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contenuto 5"/>
          <p:cNvSpPr>
            <a:spLocks noGrp="1"/>
          </p:cNvSpPr>
          <p:nvPr>
            <p:ph sz="quarter" idx="4"/>
          </p:nvPr>
        </p:nvSpPr>
        <p:spPr>
          <a:xfrm>
            <a:off x="6292851" y="3541713"/>
            <a:ext cx="5467349" cy="248126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10"/>
          <p:cNvSpPr>
            <a:spLocks noGrp="1" noChangeArrowheads="1"/>
          </p:cNvSpPr>
          <p:nvPr>
            <p:ph type="sldNum" sz="quarter" idx="10"/>
          </p:nvPr>
        </p:nvSpPr>
        <p:spPr/>
        <p:txBody>
          <a:bodyPr/>
          <a:lstStyle>
            <a:lvl1pPr>
              <a:defRPr/>
            </a:lvl1pPr>
          </a:lstStyle>
          <a:p>
            <a:pPr>
              <a:defRPr/>
            </a:pPr>
            <a:fld id="{44F7C689-D162-4975-8A28-A2ED8D963A38}" type="slidenum">
              <a:rPr lang="it-IT"/>
              <a:pPr>
                <a:defRPr/>
              </a:pPr>
              <a:t>‹N›</a:t>
            </a:fld>
            <a:endParaRPr lang="it-IT"/>
          </a:p>
        </p:txBody>
      </p:sp>
    </p:spTree>
    <p:extLst>
      <p:ext uri="{BB962C8B-B14F-4D97-AF65-F5344CB8AC3E}">
        <p14:creationId xmlns:p14="http://schemas.microsoft.com/office/powerpoint/2010/main" xmlns="" val="4244047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smtClean="0"/>
              <a:t>Fare clic per modificare lo stile del titolo</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32D1C5E-106D-4B54-9DCB-411FF6BAE1CB}" type="datetimeFigureOut">
              <a:rPr lang="it-IT" smtClean="0"/>
              <a:pPr/>
              <a:t>26/03/2019</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8B78E69-8E75-4786-B863-578E71E98099}" type="slidenum">
              <a:rPr lang="it-IT" smtClean="0"/>
              <a:pPr/>
              <a:t>‹N›</a:t>
            </a:fld>
            <a:endParaRPr lang="it-IT"/>
          </a:p>
        </p:txBody>
      </p:sp>
    </p:spTree>
    <p:extLst>
      <p:ext uri="{BB962C8B-B14F-4D97-AF65-F5344CB8AC3E}">
        <p14:creationId xmlns:p14="http://schemas.microsoft.com/office/powerpoint/2010/main" xmlns="" val="623983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32D1C5E-106D-4B54-9DCB-411FF6BAE1CB}" type="datetimeFigureOut">
              <a:rPr lang="it-IT" smtClean="0"/>
              <a:pPr/>
              <a:t>26/03/2019</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8B78E69-8E75-4786-B863-578E71E98099}" type="slidenum">
              <a:rPr lang="it-IT" smtClean="0"/>
              <a:pPr/>
              <a:t>‹N›</a:t>
            </a:fld>
            <a:endParaRPr lang="it-IT"/>
          </a:p>
        </p:txBody>
      </p:sp>
    </p:spTree>
    <p:extLst>
      <p:ext uri="{BB962C8B-B14F-4D97-AF65-F5344CB8AC3E}">
        <p14:creationId xmlns:p14="http://schemas.microsoft.com/office/powerpoint/2010/main" xmlns="" val="2369114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B32D1C5E-106D-4B54-9DCB-411FF6BAE1CB}" type="datetimeFigureOut">
              <a:rPr lang="it-IT" smtClean="0"/>
              <a:pPr/>
              <a:t>26/03/2019</a:t>
            </a:fld>
            <a:endParaRPr lang="it-IT"/>
          </a:p>
        </p:txBody>
      </p:sp>
      <p:sp>
        <p:nvSpPr>
          <p:cNvPr id="6" name="Footer Placeholder 5"/>
          <p:cNvSpPr>
            <a:spLocks noGrp="1"/>
          </p:cNvSpPr>
          <p:nvPr>
            <p:ph type="ftr" sz="quarter" idx="11"/>
          </p:nvPr>
        </p:nvSpPr>
        <p:spPr/>
        <p:txBody>
          <a:bodyPr/>
          <a:lstStyle/>
          <a:p>
            <a:endParaRPr lang="it-IT"/>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8B78E69-8E75-4786-B863-578E71E98099}" type="slidenum">
              <a:rPr lang="it-IT" smtClean="0"/>
              <a:pPr/>
              <a:t>‹N›</a:t>
            </a:fld>
            <a:endParaRPr lang="it-IT"/>
          </a:p>
        </p:txBody>
      </p:sp>
    </p:spTree>
    <p:extLst>
      <p:ext uri="{BB962C8B-B14F-4D97-AF65-F5344CB8AC3E}">
        <p14:creationId xmlns:p14="http://schemas.microsoft.com/office/powerpoint/2010/main" xmlns="" val="1050684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B32D1C5E-106D-4B54-9DCB-411FF6BAE1CB}" type="datetimeFigureOut">
              <a:rPr lang="it-IT" smtClean="0"/>
              <a:pPr/>
              <a:t>26/03/2019</a:t>
            </a:fld>
            <a:endParaRPr lang="it-IT"/>
          </a:p>
        </p:txBody>
      </p:sp>
      <p:sp>
        <p:nvSpPr>
          <p:cNvPr id="8" name="Footer Placeholder 7"/>
          <p:cNvSpPr>
            <a:spLocks noGrp="1"/>
          </p:cNvSpPr>
          <p:nvPr>
            <p:ph type="ftr" sz="quarter" idx="11"/>
          </p:nvPr>
        </p:nvSpPr>
        <p:spPr/>
        <p:txBody>
          <a:bodyPr/>
          <a:lstStyle/>
          <a:p>
            <a:endParaRPr lang="it-IT"/>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8B78E69-8E75-4786-B863-578E71E98099}" type="slidenum">
              <a:rPr lang="it-IT" smtClean="0"/>
              <a:pPr/>
              <a:t>‹N›</a:t>
            </a:fld>
            <a:endParaRPr lang="it-IT"/>
          </a:p>
        </p:txBody>
      </p:sp>
    </p:spTree>
    <p:extLst>
      <p:ext uri="{BB962C8B-B14F-4D97-AF65-F5344CB8AC3E}">
        <p14:creationId xmlns:p14="http://schemas.microsoft.com/office/powerpoint/2010/main" xmlns="" val="3727568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B32D1C5E-106D-4B54-9DCB-411FF6BAE1CB}" type="datetimeFigureOut">
              <a:rPr lang="it-IT" smtClean="0"/>
              <a:pPr/>
              <a:t>26/03/2019</a:t>
            </a:fld>
            <a:endParaRPr lang="it-IT"/>
          </a:p>
        </p:txBody>
      </p:sp>
      <p:sp>
        <p:nvSpPr>
          <p:cNvPr id="4" name="Footer Placeholder 3"/>
          <p:cNvSpPr>
            <a:spLocks noGrp="1"/>
          </p:cNvSpPr>
          <p:nvPr>
            <p:ph type="ftr" sz="quarter" idx="11"/>
          </p:nvPr>
        </p:nvSpPr>
        <p:spPr/>
        <p:txBody>
          <a:bodyPr/>
          <a:lstStyle/>
          <a:p>
            <a:endParaRPr lang="it-IT"/>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8B78E69-8E75-4786-B863-578E71E98099}" type="slidenum">
              <a:rPr lang="it-IT" smtClean="0"/>
              <a:pPr/>
              <a:t>‹N›</a:t>
            </a:fld>
            <a:endParaRPr lang="it-IT"/>
          </a:p>
        </p:txBody>
      </p:sp>
    </p:spTree>
    <p:extLst>
      <p:ext uri="{BB962C8B-B14F-4D97-AF65-F5344CB8AC3E}">
        <p14:creationId xmlns:p14="http://schemas.microsoft.com/office/powerpoint/2010/main" xmlns="" val="1022402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2D1C5E-106D-4B54-9DCB-411FF6BAE1CB}" type="datetimeFigureOut">
              <a:rPr lang="it-IT" smtClean="0"/>
              <a:pPr/>
              <a:t>26/03/2019</a:t>
            </a:fld>
            <a:endParaRPr lang="it-IT"/>
          </a:p>
        </p:txBody>
      </p:sp>
      <p:sp>
        <p:nvSpPr>
          <p:cNvPr id="3" name="Footer Placeholder 2"/>
          <p:cNvSpPr>
            <a:spLocks noGrp="1"/>
          </p:cNvSpPr>
          <p:nvPr>
            <p:ph type="ftr" sz="quarter" idx="11"/>
          </p:nvPr>
        </p:nvSpPr>
        <p:spPr/>
        <p:txBody>
          <a:bodyPr/>
          <a:lstStyle/>
          <a:p>
            <a:endParaRPr lang="it-IT"/>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8B78E69-8E75-4786-B863-578E71E98099}" type="slidenum">
              <a:rPr lang="it-IT" smtClean="0"/>
              <a:pPr/>
              <a:t>‹N›</a:t>
            </a:fld>
            <a:endParaRPr lang="it-IT"/>
          </a:p>
        </p:txBody>
      </p:sp>
    </p:spTree>
    <p:extLst>
      <p:ext uri="{BB962C8B-B14F-4D97-AF65-F5344CB8AC3E}">
        <p14:creationId xmlns:p14="http://schemas.microsoft.com/office/powerpoint/2010/main" xmlns="" val="4024750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B32D1C5E-106D-4B54-9DCB-411FF6BAE1CB}" type="datetimeFigureOut">
              <a:rPr lang="it-IT" smtClean="0"/>
              <a:pPr/>
              <a:t>26/03/2019</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8B78E69-8E75-4786-B863-578E71E98099}" type="slidenum">
              <a:rPr lang="it-IT" smtClean="0"/>
              <a:pPr/>
              <a:t>‹N›</a:t>
            </a:fld>
            <a:endParaRPr lang="it-IT"/>
          </a:p>
        </p:txBody>
      </p:sp>
    </p:spTree>
    <p:extLst>
      <p:ext uri="{BB962C8B-B14F-4D97-AF65-F5344CB8AC3E}">
        <p14:creationId xmlns:p14="http://schemas.microsoft.com/office/powerpoint/2010/main" xmlns="" val="3602442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B32D1C5E-106D-4B54-9DCB-411FF6BAE1CB}" type="datetimeFigureOut">
              <a:rPr lang="it-IT" smtClean="0"/>
              <a:pPr/>
              <a:t>26/03/2019</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8B78E69-8E75-4786-B863-578E71E98099}" type="slidenum">
              <a:rPr lang="it-IT" smtClean="0"/>
              <a:pPr/>
              <a:t>‹N›</a:t>
            </a:fld>
            <a:endParaRPr lang="it-IT"/>
          </a:p>
        </p:txBody>
      </p:sp>
    </p:spTree>
    <p:extLst>
      <p:ext uri="{BB962C8B-B14F-4D97-AF65-F5344CB8AC3E}">
        <p14:creationId xmlns:p14="http://schemas.microsoft.com/office/powerpoint/2010/main" xmlns="" val="2889888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32D1C5E-106D-4B54-9DCB-411FF6BAE1CB}" type="datetimeFigureOut">
              <a:rPr lang="it-IT" smtClean="0"/>
              <a:pPr/>
              <a:t>26/03/2019</a:t>
            </a:fld>
            <a:endParaRPr lang="it-IT"/>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8B78E69-8E75-4786-B863-578E71E98099}" type="slidenum">
              <a:rPr lang="it-IT" smtClean="0"/>
              <a:pPr/>
              <a:t>‹N›</a:t>
            </a:fld>
            <a:endParaRPr lang="it-IT"/>
          </a:p>
        </p:txBody>
      </p:sp>
    </p:spTree>
    <p:extLst>
      <p:ext uri="{BB962C8B-B14F-4D97-AF65-F5344CB8AC3E}">
        <p14:creationId xmlns:p14="http://schemas.microsoft.com/office/powerpoint/2010/main" xmlns="" val="10486466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220684" y="1463820"/>
            <a:ext cx="9731829" cy="4607608"/>
          </a:xfrm>
          <a:prstGeom prst="rect">
            <a:avLst/>
          </a:prstGeom>
        </p:spPr>
        <p:txBody>
          <a:bodyPr wrap="square">
            <a:spAutoFit/>
          </a:bodyPr>
          <a:lstStyle/>
          <a:p>
            <a:pPr algn="ctr">
              <a:lnSpc>
                <a:spcPct val="107000"/>
              </a:lnSpc>
              <a:spcAft>
                <a:spcPts val="800"/>
              </a:spcAft>
            </a:pPr>
            <a:r>
              <a:rPr lang="it-IT" sz="4400" dirty="0" smtClean="0">
                <a:latin typeface="Broadway" panose="04040905080B02020502" pitchFamily="82" charset="0"/>
                <a:ea typeface="Calibri" panose="020F0502020204030204" pitchFamily="34" charset="0"/>
                <a:cs typeface="Times New Roman" panose="02020603050405020304" pitchFamily="18" charset="0"/>
              </a:rPr>
              <a:t>L'analisi transazionale </a:t>
            </a:r>
          </a:p>
          <a:p>
            <a:pPr algn="ctr">
              <a:lnSpc>
                <a:spcPct val="107000"/>
              </a:lnSpc>
              <a:spcAft>
                <a:spcPts val="800"/>
              </a:spcAft>
            </a:pPr>
            <a:r>
              <a:rPr lang="it-IT" sz="2800" dirty="0" smtClean="0">
                <a:latin typeface="Broadway" panose="04040905080B02020502" pitchFamily="82" charset="0"/>
                <a:ea typeface="Calibri" panose="020F0502020204030204" pitchFamily="34" charset="0"/>
                <a:cs typeface="Times New Roman" panose="02020603050405020304" pitchFamily="18" charset="0"/>
              </a:rPr>
              <a:t>Ha come obiettivo  </a:t>
            </a:r>
            <a:r>
              <a:rPr lang="it-IT" sz="2800" dirty="0">
                <a:latin typeface="Broadway" panose="04040905080B02020502" pitchFamily="82" charset="0"/>
                <a:ea typeface="Calibri" panose="020F0502020204030204" pitchFamily="34" charset="0"/>
                <a:cs typeface="Times New Roman" panose="02020603050405020304" pitchFamily="18" charset="0"/>
              </a:rPr>
              <a:t>lo sviluppo e la riscoperta </a:t>
            </a:r>
            <a:r>
              <a:rPr lang="it-IT" sz="2800" dirty="0" smtClean="0">
                <a:latin typeface="Broadway" panose="04040905080B02020502" pitchFamily="82" charset="0"/>
                <a:ea typeface="Calibri" panose="020F0502020204030204" pitchFamily="34" charset="0"/>
                <a:cs typeface="Times New Roman" panose="02020603050405020304" pitchFamily="18" charset="0"/>
              </a:rPr>
              <a:t>della </a:t>
            </a:r>
            <a:r>
              <a:rPr lang="it-IT" sz="2800" u="sng" dirty="0" smtClean="0">
                <a:latin typeface="Broadway" panose="04040905080B02020502" pitchFamily="82" charset="0"/>
                <a:ea typeface="Calibri" panose="020F0502020204030204" pitchFamily="34" charset="0"/>
                <a:cs typeface="Times New Roman" panose="02020603050405020304" pitchFamily="18" charset="0"/>
              </a:rPr>
              <a:t>consapevolezza</a:t>
            </a:r>
            <a:r>
              <a:rPr lang="it-IT" sz="2800" dirty="0" smtClean="0">
                <a:latin typeface="Broadway" panose="04040905080B02020502" pitchFamily="82" charset="0"/>
                <a:ea typeface="Calibri" panose="020F0502020204030204" pitchFamily="34" charset="0"/>
                <a:cs typeface="Times New Roman" panose="02020603050405020304" pitchFamily="18" charset="0"/>
              </a:rPr>
              <a:t>, della </a:t>
            </a:r>
            <a:r>
              <a:rPr lang="it-IT" sz="2800" u="sng" dirty="0">
                <a:latin typeface="Broadway" panose="04040905080B02020502" pitchFamily="82" charset="0"/>
                <a:ea typeface="Calibri" panose="020F0502020204030204" pitchFamily="34" charset="0"/>
                <a:cs typeface="Times New Roman" panose="02020603050405020304" pitchFamily="18" charset="0"/>
              </a:rPr>
              <a:t>spontaneità</a:t>
            </a:r>
            <a:r>
              <a:rPr lang="it-IT" sz="2800" dirty="0">
                <a:latin typeface="Broadway" panose="04040905080B02020502" pitchFamily="82" charset="0"/>
                <a:ea typeface="Calibri" panose="020F0502020204030204" pitchFamily="34" charset="0"/>
                <a:cs typeface="Times New Roman" panose="02020603050405020304" pitchFamily="18" charset="0"/>
              </a:rPr>
              <a:t> </a:t>
            </a:r>
            <a:r>
              <a:rPr lang="it-IT" sz="2800" dirty="0" smtClean="0">
                <a:latin typeface="Broadway" panose="04040905080B02020502" pitchFamily="82" charset="0"/>
                <a:ea typeface="Calibri" panose="020F0502020204030204" pitchFamily="34" charset="0"/>
                <a:cs typeface="Times New Roman" panose="02020603050405020304" pitchFamily="18" charset="0"/>
              </a:rPr>
              <a:t>e </a:t>
            </a:r>
            <a:r>
              <a:rPr lang="it-IT" sz="2800" u="sng" dirty="0" smtClean="0">
                <a:latin typeface="Broadway" panose="04040905080B02020502" pitchFamily="82" charset="0"/>
                <a:ea typeface="Calibri" panose="020F0502020204030204" pitchFamily="34" charset="0"/>
                <a:cs typeface="Times New Roman" panose="02020603050405020304" pitchFamily="18" charset="0"/>
              </a:rPr>
              <a:t>dell'intimità</a:t>
            </a:r>
            <a:r>
              <a:rPr lang="it-IT" sz="2800" dirty="0">
                <a:latin typeface="Broadway" panose="04040905080B02020502" pitchFamily="82" charset="0"/>
                <a:ea typeface="Calibri" panose="020F0502020204030204" pitchFamily="34" charset="0"/>
                <a:cs typeface="Times New Roman" panose="02020603050405020304" pitchFamily="18" charset="0"/>
              </a:rPr>
              <a:t>, caratteristiche che sono considerate componenti dell'</a:t>
            </a:r>
            <a:r>
              <a:rPr lang="it-IT" sz="2800" u="sng" dirty="0">
                <a:latin typeface="Broadway" panose="04040905080B02020502" pitchFamily="82" charset="0"/>
                <a:ea typeface="Calibri" panose="020F0502020204030204" pitchFamily="34" charset="0"/>
                <a:cs typeface="Times New Roman" panose="02020603050405020304" pitchFamily="18" charset="0"/>
              </a:rPr>
              <a:t>autonomia</a:t>
            </a:r>
            <a:r>
              <a:rPr lang="it-IT" sz="2800" dirty="0">
                <a:latin typeface="Broadway" panose="04040905080B02020502" pitchFamily="82" charset="0"/>
                <a:ea typeface="Calibri" panose="020F0502020204030204" pitchFamily="34" charset="0"/>
                <a:cs typeface="Times New Roman" panose="02020603050405020304" pitchFamily="18" charset="0"/>
              </a:rPr>
              <a:t>.   Alla base di questo obiettivo sta la convinzione che le persone possono cambiare i sentimenti, gli atteggiamenti e i comportamenti distruttivi e non proficui, a vantaggio dell'autonomia. </a:t>
            </a:r>
            <a:endParaRPr lang="it-IT" sz="2800" dirty="0">
              <a:effectLst/>
              <a:latin typeface="Broadway" panose="04040905080B02020502" pitchFamily="82"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39517219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93914" y="1582341"/>
            <a:ext cx="11898086" cy="3539430"/>
          </a:xfrm>
          <a:prstGeom prst="rect">
            <a:avLst/>
          </a:prstGeom>
        </p:spPr>
        <p:txBody>
          <a:bodyPr wrap="square">
            <a:spAutoFit/>
          </a:bodyPr>
          <a:lstStyle/>
          <a:p>
            <a:pPr algn="ctr"/>
            <a:r>
              <a:rPr lang="it-IT" sz="3200" b="1" dirty="0">
                <a:solidFill>
                  <a:srgbClr val="000000"/>
                </a:solidFill>
                <a:latin typeface="Arial Black" panose="020B0A04020102020204" pitchFamily="34" charset="0"/>
              </a:rPr>
              <a:t>I Giochi Psicologici</a:t>
            </a:r>
            <a:endParaRPr lang="it-IT" sz="3200" dirty="0">
              <a:solidFill>
                <a:srgbClr val="000000"/>
              </a:solidFill>
              <a:latin typeface="Arial Black" panose="020B0A04020102020204" pitchFamily="34" charset="0"/>
            </a:endParaRPr>
          </a:p>
          <a:p>
            <a:r>
              <a:rPr lang="it-IT" sz="2400" i="1" dirty="0">
                <a:solidFill>
                  <a:srgbClr val="000000"/>
                </a:solidFill>
                <a:latin typeface="Arial Black" panose="020B0A04020102020204" pitchFamily="34" charset="0"/>
              </a:rPr>
              <a:t/>
            </a:r>
            <a:br>
              <a:rPr lang="it-IT" sz="2400" i="1" dirty="0">
                <a:solidFill>
                  <a:srgbClr val="000000"/>
                </a:solidFill>
                <a:latin typeface="Arial Black" panose="020B0A04020102020204" pitchFamily="34" charset="0"/>
              </a:rPr>
            </a:br>
            <a:r>
              <a:rPr lang="it-IT" sz="2400" i="1" dirty="0">
                <a:solidFill>
                  <a:srgbClr val="000000"/>
                </a:solidFill>
                <a:latin typeface="Arial Black" panose="020B0A04020102020204" pitchFamily="34" charset="0"/>
              </a:rPr>
              <a:t>In chiave Transazionale un gioco è una interrelazione tra due </a:t>
            </a:r>
            <a:r>
              <a:rPr lang="it-IT" sz="2400" i="1" dirty="0" smtClean="0">
                <a:solidFill>
                  <a:srgbClr val="000000"/>
                </a:solidFill>
                <a:latin typeface="Arial Black" panose="020B0A04020102020204" pitchFamily="34" charset="0"/>
              </a:rPr>
              <a:t>persone,</a:t>
            </a:r>
            <a:r>
              <a:rPr lang="it-IT" sz="2400" dirty="0" smtClean="0">
                <a:solidFill>
                  <a:srgbClr val="000000"/>
                </a:solidFill>
                <a:latin typeface="Arial Black" panose="020B0A04020102020204" pitchFamily="34" charset="0"/>
              </a:rPr>
              <a:t> </a:t>
            </a:r>
            <a:r>
              <a:rPr lang="it-IT" sz="2400" i="1" dirty="0" smtClean="0">
                <a:solidFill>
                  <a:srgbClr val="000000"/>
                </a:solidFill>
                <a:latin typeface="Arial Black" panose="020B0A04020102020204" pitchFamily="34" charset="0"/>
              </a:rPr>
              <a:t>assimilabile </a:t>
            </a:r>
            <a:r>
              <a:rPr lang="it-IT" sz="2400" i="1" dirty="0">
                <a:solidFill>
                  <a:srgbClr val="000000"/>
                </a:solidFill>
                <a:latin typeface="Arial Black" panose="020B0A04020102020204" pitchFamily="34" charset="0"/>
              </a:rPr>
              <a:t>a una transazione duplice o ulteriore, perché si </a:t>
            </a:r>
            <a:r>
              <a:rPr lang="it-IT" sz="2400" i="1" dirty="0" smtClean="0">
                <a:solidFill>
                  <a:srgbClr val="000000"/>
                </a:solidFill>
                <a:latin typeface="Arial Black" panose="020B0A04020102020204" pitchFamily="34" charset="0"/>
              </a:rPr>
              <a:t>sviluppa</a:t>
            </a:r>
            <a:r>
              <a:rPr lang="it-IT" sz="2400" dirty="0" smtClean="0">
                <a:solidFill>
                  <a:srgbClr val="000000"/>
                </a:solidFill>
                <a:latin typeface="Arial Black" panose="020B0A04020102020204" pitchFamily="34" charset="0"/>
              </a:rPr>
              <a:t> </a:t>
            </a:r>
            <a:r>
              <a:rPr lang="it-IT" sz="2400" i="1" dirty="0" smtClean="0">
                <a:solidFill>
                  <a:srgbClr val="000000"/>
                </a:solidFill>
                <a:latin typeface="Arial Black" panose="020B0A04020102020204" pitchFamily="34" charset="0"/>
              </a:rPr>
              <a:t>contemporaneamente </a:t>
            </a:r>
            <a:r>
              <a:rPr lang="it-IT" sz="2400" i="1" dirty="0">
                <a:solidFill>
                  <a:srgbClr val="000000"/>
                </a:solidFill>
                <a:latin typeface="Arial Black" panose="020B0A04020102020204" pitchFamily="34" charset="0"/>
              </a:rPr>
              <a:t>sia a un livello sociale che psicologico, del </a:t>
            </a:r>
            <a:r>
              <a:rPr lang="it-IT" sz="2400" i="1" dirty="0" smtClean="0">
                <a:solidFill>
                  <a:srgbClr val="000000"/>
                </a:solidFill>
                <a:latin typeface="Arial Black" panose="020B0A04020102020204" pitchFamily="34" charset="0"/>
              </a:rPr>
              <a:t>quale,</a:t>
            </a:r>
            <a:r>
              <a:rPr lang="it-IT" sz="2400" dirty="0" smtClean="0">
                <a:solidFill>
                  <a:srgbClr val="000000"/>
                </a:solidFill>
                <a:latin typeface="Arial Black" panose="020B0A04020102020204" pitchFamily="34" charset="0"/>
              </a:rPr>
              <a:t> </a:t>
            </a:r>
            <a:r>
              <a:rPr lang="it-IT" sz="2400" i="1" dirty="0" smtClean="0">
                <a:solidFill>
                  <a:srgbClr val="000000"/>
                </a:solidFill>
                <a:latin typeface="Arial Black" panose="020B0A04020102020204" pitchFamily="34" charset="0"/>
              </a:rPr>
              <a:t>come </a:t>
            </a:r>
            <a:r>
              <a:rPr lang="it-IT" sz="2400" i="1" dirty="0">
                <a:solidFill>
                  <a:srgbClr val="000000"/>
                </a:solidFill>
                <a:latin typeface="Arial Black" panose="020B0A04020102020204" pitchFamily="34" charset="0"/>
              </a:rPr>
              <a:t>sappiamo, dal capitolo dedicato alle transazioni, sono consapevoli</a:t>
            </a:r>
            <a:endParaRPr lang="it-IT" sz="2400" dirty="0">
              <a:solidFill>
                <a:srgbClr val="000000"/>
              </a:solidFill>
              <a:latin typeface="Arial Black" panose="020B0A04020102020204" pitchFamily="34" charset="0"/>
            </a:endParaRPr>
          </a:p>
          <a:p>
            <a:r>
              <a:rPr lang="it-IT" sz="2400" i="1" dirty="0">
                <a:solidFill>
                  <a:srgbClr val="000000"/>
                </a:solidFill>
                <a:latin typeface="Arial Black" panose="020B0A04020102020204" pitchFamily="34" charset="0"/>
              </a:rPr>
              <a:t>soltanto i due interlocutori; o per meglio dire, giocatori che giocano</a:t>
            </a:r>
            <a:endParaRPr lang="it-IT" sz="2400" dirty="0">
              <a:solidFill>
                <a:srgbClr val="000000"/>
              </a:solidFill>
              <a:latin typeface="Arial Black" panose="020B0A04020102020204" pitchFamily="34" charset="0"/>
            </a:endParaRPr>
          </a:p>
          <a:p>
            <a:r>
              <a:rPr lang="it-IT" sz="2400" i="1" dirty="0">
                <a:solidFill>
                  <a:srgbClr val="000000"/>
                </a:solidFill>
                <a:latin typeface="Arial Black" panose="020B0A04020102020204" pitchFamily="34" charset="0"/>
              </a:rPr>
              <a:t>consapevolmente sul solo livello sociale. </a:t>
            </a:r>
            <a:endParaRPr lang="it-IT" sz="2400" b="0" i="0" u="none" strike="noStrike" dirty="0">
              <a:solidFill>
                <a:srgbClr val="000000"/>
              </a:solidFill>
              <a:effectLst/>
              <a:latin typeface="Arial Black" panose="020B0A04020102020204" pitchFamily="34" charset="0"/>
            </a:endParaRPr>
          </a:p>
        </p:txBody>
      </p:sp>
    </p:spTree>
    <p:extLst>
      <p:ext uri="{BB962C8B-B14F-4D97-AF65-F5344CB8AC3E}">
        <p14:creationId xmlns:p14="http://schemas.microsoft.com/office/powerpoint/2010/main" xmlns="" val="422643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 y="-146957"/>
            <a:ext cx="12192000" cy="6370975"/>
          </a:xfrm>
          <a:prstGeom prst="rect">
            <a:avLst/>
          </a:prstGeom>
        </p:spPr>
        <p:txBody>
          <a:bodyPr wrap="square">
            <a:spAutoFit/>
          </a:bodyPr>
          <a:lstStyle/>
          <a:p>
            <a:pPr algn="ctr"/>
            <a:r>
              <a:rPr lang="it-IT" sz="2400" i="1" dirty="0" smtClean="0">
                <a:latin typeface="Arial Black" panose="020B0A04020102020204" pitchFamily="34" charset="0"/>
              </a:rPr>
              <a:t>Triangolo</a:t>
            </a:r>
            <a:r>
              <a:rPr lang="it-IT" sz="2400" dirty="0" smtClean="0">
                <a:latin typeface="Arial Black" panose="020B0A04020102020204" pitchFamily="34" charset="0"/>
              </a:rPr>
              <a:t> </a:t>
            </a:r>
            <a:r>
              <a:rPr lang="it-IT" sz="2400" i="1" dirty="0" smtClean="0">
                <a:latin typeface="Arial Black" panose="020B0A04020102020204" pitchFamily="34" charset="0"/>
              </a:rPr>
              <a:t>drammatico </a:t>
            </a:r>
            <a:r>
              <a:rPr lang="it-IT" sz="2400" i="1" dirty="0">
                <a:latin typeface="Arial Black" panose="020B0A04020102020204" pitchFamily="34" charset="0"/>
              </a:rPr>
              <a:t>di </a:t>
            </a:r>
            <a:r>
              <a:rPr lang="it-IT" sz="2400" i="1" dirty="0" err="1" smtClean="0">
                <a:latin typeface="Arial Black" panose="020B0A04020102020204" pitchFamily="34" charset="0"/>
              </a:rPr>
              <a:t>Karpmann</a:t>
            </a:r>
            <a:endParaRPr lang="it-IT" sz="2400" i="1" dirty="0">
              <a:latin typeface="Arial Black" panose="020B0A04020102020204" pitchFamily="34" charset="0"/>
            </a:endParaRPr>
          </a:p>
          <a:p>
            <a:r>
              <a:rPr lang="it-IT" sz="2400" i="1" dirty="0" smtClean="0">
                <a:latin typeface="Arial Black" panose="020B0A04020102020204" pitchFamily="34" charset="0"/>
              </a:rPr>
              <a:t>Ai </a:t>
            </a:r>
            <a:r>
              <a:rPr lang="it-IT" sz="2400" i="1" dirty="0">
                <a:latin typeface="Arial Black" panose="020B0A04020102020204" pitchFamily="34" charset="0"/>
              </a:rPr>
              <a:t>fini dell'interpretazione </a:t>
            </a:r>
            <a:r>
              <a:rPr lang="it-IT" sz="2400" i="1" dirty="0" smtClean="0">
                <a:latin typeface="Arial Black" panose="020B0A04020102020204" pitchFamily="34" charset="0"/>
              </a:rPr>
              <a:t>dei</a:t>
            </a:r>
            <a:r>
              <a:rPr lang="it-IT" sz="2400" dirty="0">
                <a:latin typeface="Arial Black" panose="020B0A04020102020204" pitchFamily="34" charset="0"/>
              </a:rPr>
              <a:t> </a:t>
            </a:r>
            <a:r>
              <a:rPr lang="it-IT" sz="2400" i="1" dirty="0" smtClean="0">
                <a:latin typeface="Arial Black" panose="020B0A04020102020204" pitchFamily="34" charset="0"/>
              </a:rPr>
              <a:t>giochi</a:t>
            </a:r>
            <a:r>
              <a:rPr lang="it-IT" sz="2400" i="1" dirty="0">
                <a:latin typeface="Arial Black" panose="020B0A04020102020204" pitchFamily="34" charset="0"/>
              </a:rPr>
              <a:t>, è interessante la teoria di S. </a:t>
            </a:r>
            <a:r>
              <a:rPr lang="it-IT" sz="2400" i="1" dirty="0" err="1">
                <a:latin typeface="Arial Black" panose="020B0A04020102020204" pitchFamily="34" charset="0"/>
              </a:rPr>
              <a:t>Karpmann</a:t>
            </a:r>
            <a:r>
              <a:rPr lang="it-IT" sz="2400" i="1" dirty="0">
                <a:latin typeface="Arial Black" panose="020B0A04020102020204" pitchFamily="34" charset="0"/>
              </a:rPr>
              <a:t> secondo il quale in tutti </a:t>
            </a:r>
            <a:r>
              <a:rPr lang="it-IT" sz="2400" i="1" dirty="0" smtClean="0">
                <a:latin typeface="Arial Black" panose="020B0A04020102020204" pitchFamily="34" charset="0"/>
              </a:rPr>
              <a:t>i giochi </a:t>
            </a:r>
            <a:r>
              <a:rPr lang="it-IT" sz="2400" i="1" dirty="0">
                <a:latin typeface="Arial Black" panose="020B0A04020102020204" pitchFamily="34" charset="0"/>
              </a:rPr>
              <a:t>gli interlocutori, anche se sono soltanto due, interpretano tre </a:t>
            </a:r>
            <a:r>
              <a:rPr lang="it-IT" sz="2400" i="1" dirty="0" smtClean="0">
                <a:latin typeface="Arial Black" panose="020B0A04020102020204" pitchFamily="34" charset="0"/>
              </a:rPr>
              <a:t>ruoli di </a:t>
            </a:r>
            <a:r>
              <a:rPr lang="it-IT" sz="2400" i="1" dirty="0">
                <a:latin typeface="Arial Black" panose="020B0A04020102020204" pitchFamily="34" charset="0"/>
              </a:rPr>
              <a:t>copione, così denominati:</a:t>
            </a:r>
            <a:endParaRPr lang="it-IT" sz="2400" dirty="0">
              <a:latin typeface="Arial Black" panose="020B0A04020102020204" pitchFamily="34" charset="0"/>
            </a:endParaRPr>
          </a:p>
          <a:p>
            <a:r>
              <a:rPr lang="it-IT" sz="2400" dirty="0">
                <a:latin typeface="Arial Black" panose="020B0A04020102020204" pitchFamily="34" charset="0"/>
              </a:rPr>
              <a:t>· </a:t>
            </a:r>
            <a:r>
              <a:rPr lang="it-IT" sz="2400" i="1" dirty="0">
                <a:latin typeface="Arial Black" panose="020B0A04020102020204" pitchFamily="34" charset="0"/>
              </a:rPr>
              <a:t>Persecutore (P)</a:t>
            </a:r>
            <a:endParaRPr lang="it-IT" sz="2400" dirty="0">
              <a:latin typeface="Arial Black" panose="020B0A04020102020204" pitchFamily="34" charset="0"/>
            </a:endParaRPr>
          </a:p>
          <a:p>
            <a:r>
              <a:rPr lang="it-IT" sz="2400" dirty="0">
                <a:latin typeface="Arial Black" panose="020B0A04020102020204" pitchFamily="34" charset="0"/>
              </a:rPr>
              <a:t>· </a:t>
            </a:r>
            <a:r>
              <a:rPr lang="it-IT" sz="2400" i="1" dirty="0">
                <a:latin typeface="Arial Black" panose="020B0A04020102020204" pitchFamily="34" charset="0"/>
              </a:rPr>
              <a:t>Salvatore (S)</a:t>
            </a:r>
            <a:endParaRPr lang="it-IT" sz="2400" dirty="0">
              <a:latin typeface="Arial Black" panose="020B0A04020102020204" pitchFamily="34" charset="0"/>
            </a:endParaRPr>
          </a:p>
          <a:p>
            <a:r>
              <a:rPr lang="it-IT" sz="2400" dirty="0">
                <a:latin typeface="Arial Black" panose="020B0A04020102020204" pitchFamily="34" charset="0"/>
              </a:rPr>
              <a:t>· </a:t>
            </a:r>
            <a:r>
              <a:rPr lang="it-IT" sz="2400" i="1" dirty="0">
                <a:latin typeface="Arial Black" panose="020B0A04020102020204" pitchFamily="34" charset="0"/>
              </a:rPr>
              <a:t>Vittima (V)</a:t>
            </a:r>
            <a:endParaRPr lang="it-IT" sz="2400" dirty="0">
              <a:latin typeface="Arial Black" panose="020B0A04020102020204" pitchFamily="34" charset="0"/>
            </a:endParaRPr>
          </a:p>
          <a:p>
            <a:r>
              <a:rPr lang="it-IT" sz="2400" i="1" u="sng" dirty="0">
                <a:latin typeface="Arial Black" panose="020B0A04020102020204" pitchFamily="34" charset="0"/>
              </a:rPr>
              <a:t>Il </a:t>
            </a:r>
            <a:r>
              <a:rPr lang="it-IT" sz="2400" i="1" u="sng" dirty="0" smtClean="0">
                <a:latin typeface="Arial Black" panose="020B0A04020102020204" pitchFamily="34" charset="0"/>
              </a:rPr>
              <a:t>Persecutore  </a:t>
            </a:r>
            <a:r>
              <a:rPr lang="it-IT" sz="2400" i="1" dirty="0" smtClean="0">
                <a:latin typeface="Arial Black" panose="020B0A04020102020204" pitchFamily="34" charset="0"/>
              </a:rPr>
              <a:t> (P)considera </a:t>
            </a:r>
            <a:r>
              <a:rPr lang="it-IT" sz="2400" i="1" dirty="0">
                <a:latin typeface="Arial Black" panose="020B0A04020102020204" pitchFamily="34" charset="0"/>
              </a:rPr>
              <a:t>gli altri inferiori a lui e non OK </a:t>
            </a:r>
            <a:endParaRPr lang="it-IT" sz="2400" i="1" dirty="0" smtClean="0">
              <a:latin typeface="Arial Black" panose="020B0A04020102020204" pitchFamily="34" charset="0"/>
            </a:endParaRPr>
          </a:p>
          <a:p>
            <a:r>
              <a:rPr lang="it-IT" sz="2400" i="1" u="sng" dirty="0" smtClean="0">
                <a:latin typeface="Arial Black" panose="020B0A04020102020204" pitchFamily="34" charset="0"/>
              </a:rPr>
              <a:t>Il</a:t>
            </a:r>
            <a:r>
              <a:rPr lang="it-IT" sz="2400" u="sng" dirty="0">
                <a:latin typeface="Arial Black" panose="020B0A04020102020204" pitchFamily="34" charset="0"/>
              </a:rPr>
              <a:t> </a:t>
            </a:r>
            <a:r>
              <a:rPr lang="it-IT" sz="2400" u="sng" dirty="0" smtClean="0">
                <a:latin typeface="Arial Black" panose="020B0A04020102020204" pitchFamily="34" charset="0"/>
              </a:rPr>
              <a:t>S</a:t>
            </a:r>
            <a:r>
              <a:rPr lang="it-IT" sz="2400" i="1" u="sng" dirty="0" smtClean="0">
                <a:latin typeface="Arial Black" panose="020B0A04020102020204" pitchFamily="34" charset="0"/>
              </a:rPr>
              <a:t>alvatore  </a:t>
            </a:r>
            <a:r>
              <a:rPr lang="it-IT" sz="2400" i="1" dirty="0" smtClean="0">
                <a:latin typeface="Arial Black" panose="020B0A04020102020204" pitchFamily="34" charset="0"/>
              </a:rPr>
              <a:t>(S)</a:t>
            </a:r>
            <a:r>
              <a:rPr lang="it-IT" sz="2400" i="1" dirty="0">
                <a:latin typeface="Arial Black" panose="020B0A04020102020204" pitchFamily="34" charset="0"/>
              </a:rPr>
              <a:t> </a:t>
            </a:r>
            <a:r>
              <a:rPr lang="it-IT" sz="2400" i="1" dirty="0" smtClean="0">
                <a:latin typeface="Arial Black" panose="020B0A04020102020204" pitchFamily="34" charset="0"/>
              </a:rPr>
              <a:t>reagirà </a:t>
            </a:r>
            <a:r>
              <a:rPr lang="it-IT" sz="2400" i="1" dirty="0">
                <a:latin typeface="Arial Black" panose="020B0A04020102020204" pitchFamily="34" charset="0"/>
              </a:rPr>
              <a:t>offrendo loro aiuto da </a:t>
            </a:r>
            <a:r>
              <a:rPr lang="it-IT" sz="2400" i="1" dirty="0" smtClean="0">
                <a:latin typeface="Arial Black" panose="020B0A04020102020204" pitchFamily="34" charset="0"/>
              </a:rPr>
              <a:t>una</a:t>
            </a:r>
            <a:r>
              <a:rPr lang="it-IT" sz="2400" dirty="0">
                <a:latin typeface="Arial Black" panose="020B0A04020102020204" pitchFamily="34" charset="0"/>
              </a:rPr>
              <a:t> </a:t>
            </a:r>
            <a:r>
              <a:rPr lang="it-IT" sz="2400" i="1" dirty="0" smtClean="0">
                <a:latin typeface="Arial Black" panose="020B0A04020102020204" pitchFamily="34" charset="0"/>
              </a:rPr>
              <a:t>posizione </a:t>
            </a:r>
            <a:r>
              <a:rPr lang="it-IT" sz="2400" i="1" dirty="0">
                <a:latin typeface="Arial Black" panose="020B0A04020102020204" pitchFamily="34" charset="0"/>
              </a:rPr>
              <a:t>di superiorità</a:t>
            </a:r>
            <a:r>
              <a:rPr lang="it-IT" sz="2400" i="1" dirty="0" smtClean="0">
                <a:latin typeface="Arial Black" panose="020B0A04020102020204" pitchFamily="34" charset="0"/>
              </a:rPr>
              <a:t>.</a:t>
            </a:r>
            <a:r>
              <a:rPr lang="it-IT" sz="2400" dirty="0">
                <a:latin typeface="Arial Black" panose="020B0A04020102020204" pitchFamily="34" charset="0"/>
              </a:rPr>
              <a:t> </a:t>
            </a:r>
            <a:endParaRPr lang="it-IT" sz="2400" dirty="0" smtClean="0">
              <a:latin typeface="Arial Black" panose="020B0A04020102020204" pitchFamily="34" charset="0"/>
            </a:endParaRPr>
          </a:p>
          <a:p>
            <a:r>
              <a:rPr lang="it-IT" sz="2400" i="1" u="sng" dirty="0" smtClean="0">
                <a:latin typeface="Arial Black" panose="020B0A04020102020204" pitchFamily="34" charset="0"/>
              </a:rPr>
              <a:t>La Vittima </a:t>
            </a:r>
            <a:r>
              <a:rPr lang="it-IT" sz="2400" i="1" dirty="0" smtClean="0">
                <a:latin typeface="Arial Black" panose="020B0A04020102020204" pitchFamily="34" charset="0"/>
              </a:rPr>
              <a:t>(V) </a:t>
            </a:r>
            <a:r>
              <a:rPr lang="it-IT" sz="2400" i="1" dirty="0">
                <a:latin typeface="Arial Black" panose="020B0A04020102020204" pitchFamily="34" charset="0"/>
              </a:rPr>
              <a:t>è una persona che si considera inferiore e non OK</a:t>
            </a:r>
            <a:r>
              <a:rPr lang="it-IT" sz="2400" i="1" dirty="0" smtClean="0">
                <a:latin typeface="Arial Black" panose="020B0A04020102020204" pitchFamily="34" charset="0"/>
              </a:rPr>
              <a:t>. </a:t>
            </a:r>
          </a:p>
          <a:p>
            <a:r>
              <a:rPr lang="it-IT" sz="2400" i="1" dirty="0" smtClean="0">
                <a:latin typeface="Arial Black" panose="020B0A04020102020204" pitchFamily="34" charset="0"/>
              </a:rPr>
              <a:t>All'origine </a:t>
            </a:r>
            <a:r>
              <a:rPr lang="it-IT" sz="2400" i="1" dirty="0">
                <a:latin typeface="Arial Black" panose="020B0A04020102020204" pitchFamily="34" charset="0"/>
              </a:rPr>
              <a:t>del ruolo c'è, ovviamente, una svalutazione.</a:t>
            </a:r>
            <a:endParaRPr lang="it-IT" sz="2400" dirty="0">
              <a:latin typeface="Arial Black" panose="020B0A04020102020204" pitchFamily="34" charset="0"/>
            </a:endParaRPr>
          </a:p>
          <a:p>
            <a:r>
              <a:rPr lang="it-IT" sz="2400" i="1" dirty="0">
                <a:latin typeface="Arial Black" panose="020B0A04020102020204" pitchFamily="34" charset="0"/>
              </a:rPr>
              <a:t>Questi tre ruoli danno vita ad un diagramma triangolare, dove ciascuno</a:t>
            </a:r>
            <a:endParaRPr lang="it-IT" sz="2400" dirty="0">
              <a:latin typeface="Arial Black" panose="020B0A04020102020204" pitchFamily="34" charset="0"/>
            </a:endParaRPr>
          </a:p>
          <a:p>
            <a:r>
              <a:rPr lang="it-IT" sz="2400" i="1" dirty="0">
                <a:latin typeface="Arial Black" panose="020B0A04020102020204" pitchFamily="34" charset="0"/>
              </a:rPr>
              <a:t>di essi occupa un vertice e che, pertanto, è stato denominato </a:t>
            </a:r>
            <a:r>
              <a:rPr lang="it-IT" sz="2400" i="1" dirty="0" smtClean="0">
                <a:latin typeface="Arial Black" panose="020B0A04020102020204" pitchFamily="34" charset="0"/>
              </a:rPr>
              <a:t>«Triangolo Drammatico»  l’aspetto </a:t>
            </a:r>
            <a:r>
              <a:rPr lang="it-IT" sz="2400" i="1" dirty="0">
                <a:latin typeface="Arial Black" panose="020B0A04020102020204" pitchFamily="34" charset="0"/>
              </a:rPr>
              <a:t>più interessante del triangolo di </a:t>
            </a:r>
            <a:r>
              <a:rPr lang="it-IT" sz="2400" i="1" dirty="0" err="1">
                <a:latin typeface="Arial Black" panose="020B0A04020102020204" pitchFamily="34" charset="0"/>
              </a:rPr>
              <a:t>Karpmann</a:t>
            </a:r>
            <a:r>
              <a:rPr lang="it-IT" sz="2400" i="1" dirty="0">
                <a:latin typeface="Arial Black" panose="020B0A04020102020204" pitchFamily="34" charset="0"/>
              </a:rPr>
              <a:t> è che ciascuno </a:t>
            </a:r>
            <a:r>
              <a:rPr lang="it-IT" sz="2400" i="1" dirty="0" smtClean="0">
                <a:latin typeface="Arial Black" panose="020B0A04020102020204" pitchFamily="34" charset="0"/>
              </a:rPr>
              <a:t>dei</a:t>
            </a:r>
            <a:r>
              <a:rPr lang="it-IT" sz="2400" dirty="0">
                <a:latin typeface="Arial Black" panose="020B0A04020102020204" pitchFamily="34" charset="0"/>
              </a:rPr>
              <a:t> </a:t>
            </a:r>
            <a:r>
              <a:rPr lang="it-IT" sz="2400" i="1" dirty="0" smtClean="0">
                <a:latin typeface="Arial Black" panose="020B0A04020102020204" pitchFamily="34" charset="0"/>
              </a:rPr>
              <a:t>due </a:t>
            </a:r>
            <a:r>
              <a:rPr lang="it-IT" sz="2400" i="1" dirty="0">
                <a:latin typeface="Arial Black" panose="020B0A04020102020204" pitchFamily="34" charset="0"/>
              </a:rPr>
              <a:t>interlocutori può passare da un ruolo all'altro</a:t>
            </a:r>
            <a:r>
              <a:rPr lang="it-IT" sz="2400" i="1" dirty="0" smtClean="0">
                <a:latin typeface="Arial Black" panose="020B0A04020102020204" pitchFamily="34" charset="0"/>
              </a:rPr>
              <a:t>.</a:t>
            </a:r>
            <a:endParaRPr lang="it-IT" sz="2400" dirty="0">
              <a:latin typeface="Arial Black" panose="020B0A04020102020204" pitchFamily="34" charset="0"/>
            </a:endParaRPr>
          </a:p>
        </p:txBody>
      </p:sp>
    </p:spTree>
    <p:extLst>
      <p:ext uri="{BB962C8B-B14F-4D97-AF65-F5344CB8AC3E}">
        <p14:creationId xmlns:p14="http://schemas.microsoft.com/office/powerpoint/2010/main" xmlns="" val="25554457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8" name="Picture 2" descr="C:\Users\prevenzione\Pictures\images 10.jpg"/>
          <p:cNvPicPr>
            <a:picLocks noChangeAspect="1" noChangeArrowheads="1"/>
          </p:cNvPicPr>
          <p:nvPr/>
        </p:nvPicPr>
        <p:blipFill>
          <a:blip r:embed="rId2" cstate="print"/>
          <a:srcRect/>
          <a:stretch>
            <a:fillRect/>
          </a:stretch>
        </p:blipFill>
        <p:spPr bwMode="auto">
          <a:xfrm>
            <a:off x="2351584" y="404664"/>
            <a:ext cx="7632848" cy="5472608"/>
          </a:xfrm>
          <a:prstGeom prst="rect">
            <a:avLst/>
          </a:prstGeom>
          <a:noFill/>
        </p:spPr>
      </p:pic>
    </p:spTree>
    <p:extLst>
      <p:ext uri="{BB962C8B-B14F-4D97-AF65-F5344CB8AC3E}">
        <p14:creationId xmlns:p14="http://schemas.microsoft.com/office/powerpoint/2010/main" xmlns="" val="27460037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ttangolo 1"/>
          <p:cNvSpPr>
            <a:spLocks noChangeArrowheads="1"/>
          </p:cNvSpPr>
          <p:nvPr/>
        </p:nvSpPr>
        <p:spPr bwMode="auto">
          <a:xfrm>
            <a:off x="1622426" y="2060576"/>
            <a:ext cx="9045575" cy="3140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sz="1500"/>
          </a:p>
          <a:p>
            <a:endParaRPr lang="it-IT" sz="1500"/>
          </a:p>
          <a:p>
            <a:r>
              <a:rPr lang="it-IT" sz="2800" b="1"/>
              <a:t>Nel campo delle  scienze sociali, ė la cristallizzazione di una relazione che fonde assieme due soggetti, impedendo a ognuno di trarre autentico vantaggio; per questa ragione ė il connotato negativo, se non addirittura patologico, di un rapporto ďamicizia o ďamore. </a:t>
            </a:r>
          </a:p>
        </p:txBody>
      </p:sp>
      <p:sp>
        <p:nvSpPr>
          <p:cNvPr id="18435" name="Rettangolo 2"/>
          <p:cNvSpPr>
            <a:spLocks noChangeArrowheads="1"/>
          </p:cNvSpPr>
          <p:nvPr/>
        </p:nvSpPr>
        <p:spPr bwMode="auto">
          <a:xfrm>
            <a:off x="5391151" y="1368426"/>
            <a:ext cx="3179763"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r>
              <a:rPr lang="it-IT" sz="4000" b="1">
                <a:latin typeface="Algerian" panose="04020705040A02060702" pitchFamily="82" charset="0"/>
              </a:rPr>
              <a:t>LA SIMBIOSI </a:t>
            </a:r>
          </a:p>
        </p:txBody>
      </p:sp>
    </p:spTree>
    <p:extLst>
      <p:ext uri="{BB962C8B-B14F-4D97-AF65-F5344CB8AC3E}">
        <p14:creationId xmlns:p14="http://schemas.microsoft.com/office/powerpoint/2010/main" xmlns="" val="25298625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a:xfrm>
            <a:off x="1524000" y="476250"/>
            <a:ext cx="9144000" cy="1079500"/>
          </a:xfrm>
          <a:extLst>
            <a:ext uri="{91240B29-F687-4F45-9708-019B960494DF}">
              <a14:hiddenLine xmlns:a14="http://schemas.microsoft.com/office/drawing/2010/main" xmlns="" w="12700">
                <a:solidFill>
                  <a:schemeClr val="tx1"/>
                </a:solidFill>
                <a:miter lim="800000"/>
                <a:headEnd/>
                <a:tailEnd/>
              </a14:hiddenLine>
            </a:ext>
          </a:extLst>
        </p:spPr>
        <p:txBody>
          <a:bodyPr vert="horz" lIns="90488" tIns="44450" rIns="90488" bIns="44450" rtlCol="0">
            <a:normAutofit/>
          </a:bodyPr>
          <a:lstStyle/>
          <a:p>
            <a:pPr marL="0" indent="0" defTabSz="762000">
              <a:buNone/>
            </a:pPr>
            <a:r>
              <a:rPr lang="it-IT" altLang="zh-CN" sz="2400"/>
              <a:t>Viene definita </a:t>
            </a:r>
            <a:r>
              <a:rPr lang="it-IT" altLang="zh-CN" sz="2400" b="1"/>
              <a:t>PASSIVITA’</a:t>
            </a:r>
            <a:r>
              <a:rPr lang="it-IT" altLang="zh-CN" sz="2400"/>
              <a:t> Il risultato di una dipendenza non risolta (</a:t>
            </a:r>
            <a:r>
              <a:rPr lang="it-IT" altLang="zh-CN" sz="2400" b="1"/>
              <a:t>simbiosi</a:t>
            </a:r>
            <a:r>
              <a:rPr lang="it-IT" altLang="zh-CN" sz="2400"/>
              <a:t>)</a:t>
            </a:r>
          </a:p>
        </p:txBody>
      </p:sp>
      <p:sp>
        <p:nvSpPr>
          <p:cNvPr id="19459" name="Segnaposto numero diapositiva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68E7BFB9-457D-492F-A3C6-22E8BB287FC2}" type="slidenum">
              <a:rPr lang="it-IT" sz="2400">
                <a:solidFill>
                  <a:schemeClr val="bg1"/>
                </a:solidFill>
              </a:rPr>
              <a:pPr/>
              <a:t>14</a:t>
            </a:fld>
            <a:endParaRPr lang="it-IT" sz="2400">
              <a:solidFill>
                <a:schemeClr val="bg1"/>
              </a:solidFill>
            </a:endParaRPr>
          </a:p>
        </p:txBody>
      </p:sp>
      <p:sp>
        <p:nvSpPr>
          <p:cNvPr id="19460" name="Rectangle 7"/>
          <p:cNvSpPr>
            <a:spLocks noChangeArrowheads="1"/>
          </p:cNvSpPr>
          <p:nvPr/>
        </p:nvSpPr>
        <p:spPr bwMode="auto">
          <a:xfrm>
            <a:off x="1524000" y="1"/>
            <a:ext cx="9144000" cy="549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lstStyle>
            <a:lvl1pPr marL="457200" indent="-457200" defTabSz="762000">
              <a:defRPr sz="2000">
                <a:solidFill>
                  <a:schemeClr val="tx1"/>
                </a:solidFill>
                <a:latin typeface="Arial" panose="020B0604020202020204" pitchFamily="34" charset="0"/>
              </a:defRPr>
            </a:lvl1pPr>
            <a:lvl2pPr indent="-457200" defTabSz="762000">
              <a:defRPr sz="2000">
                <a:solidFill>
                  <a:schemeClr val="tx1"/>
                </a:solidFill>
                <a:latin typeface="Arial" panose="020B0604020202020204" pitchFamily="34" charset="0"/>
              </a:defRPr>
            </a:lvl2pPr>
            <a:lvl3pPr marL="457200" indent="-457200" defTabSz="762000">
              <a:defRPr sz="2000">
                <a:solidFill>
                  <a:schemeClr val="tx1"/>
                </a:solidFill>
                <a:latin typeface="Arial" panose="020B0604020202020204" pitchFamily="34" charset="0"/>
              </a:defRPr>
            </a:lvl3pPr>
            <a:lvl4pPr marL="457200" indent="-457200" defTabSz="762000">
              <a:defRPr sz="2000">
                <a:solidFill>
                  <a:schemeClr val="tx1"/>
                </a:solidFill>
                <a:latin typeface="Arial" panose="020B0604020202020204" pitchFamily="34" charset="0"/>
              </a:defRPr>
            </a:lvl4pPr>
            <a:lvl5pPr marL="457200" indent="-457200" defTabSz="762000">
              <a:defRPr sz="2000">
                <a:solidFill>
                  <a:schemeClr val="tx1"/>
                </a:solidFill>
                <a:latin typeface="Arial" panose="020B0604020202020204" pitchFamily="34" charset="0"/>
              </a:defRPr>
            </a:lvl5pPr>
            <a:lvl6pPr marL="914400" indent="-457200" defTabSz="762000" eaLnBrk="0" fontAlgn="base" hangingPunct="0">
              <a:spcBef>
                <a:spcPct val="0"/>
              </a:spcBef>
              <a:spcAft>
                <a:spcPct val="0"/>
              </a:spcAft>
              <a:defRPr sz="2000">
                <a:solidFill>
                  <a:schemeClr val="tx1"/>
                </a:solidFill>
                <a:latin typeface="Arial" panose="020B0604020202020204" pitchFamily="34" charset="0"/>
              </a:defRPr>
            </a:lvl6pPr>
            <a:lvl7pPr marL="1371600" indent="-457200" defTabSz="762000" eaLnBrk="0" fontAlgn="base" hangingPunct="0">
              <a:spcBef>
                <a:spcPct val="0"/>
              </a:spcBef>
              <a:spcAft>
                <a:spcPct val="0"/>
              </a:spcAft>
              <a:defRPr sz="2000">
                <a:solidFill>
                  <a:schemeClr val="tx1"/>
                </a:solidFill>
                <a:latin typeface="Arial" panose="020B0604020202020204" pitchFamily="34" charset="0"/>
              </a:defRPr>
            </a:lvl7pPr>
            <a:lvl8pPr marL="1828800" indent="-457200" defTabSz="762000" eaLnBrk="0" fontAlgn="base" hangingPunct="0">
              <a:spcBef>
                <a:spcPct val="0"/>
              </a:spcBef>
              <a:spcAft>
                <a:spcPct val="0"/>
              </a:spcAft>
              <a:defRPr sz="2000">
                <a:solidFill>
                  <a:schemeClr val="tx1"/>
                </a:solidFill>
                <a:latin typeface="Arial" panose="020B0604020202020204" pitchFamily="34" charset="0"/>
              </a:defRPr>
            </a:lvl8pPr>
            <a:lvl9pPr marL="2286000" indent="-457200" defTabSz="7620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20000"/>
              </a:spcBef>
            </a:pPr>
            <a:r>
              <a:rPr lang="it-IT" altLang="zh-CN" sz="2800">
                <a:solidFill>
                  <a:schemeClr val="accent2"/>
                </a:solidFill>
              </a:rPr>
              <a:t>Definizioni:</a:t>
            </a:r>
            <a:endParaRPr lang="it-IT" sz="2800">
              <a:solidFill>
                <a:schemeClr val="accent2"/>
              </a:solidFill>
            </a:endParaRPr>
          </a:p>
        </p:txBody>
      </p:sp>
      <p:sp>
        <p:nvSpPr>
          <p:cNvPr id="19461" name="Oval 14" descr="Piastrelle bicolori"/>
          <p:cNvSpPr>
            <a:spLocks noChangeArrowheads="1"/>
          </p:cNvSpPr>
          <p:nvPr/>
        </p:nvSpPr>
        <p:spPr bwMode="auto">
          <a:xfrm>
            <a:off x="4151314" y="2276475"/>
            <a:ext cx="865187" cy="863600"/>
          </a:xfrm>
          <a:prstGeom prst="ellipse">
            <a:avLst/>
          </a:prstGeom>
          <a:pattFill prst="solidDmnd">
            <a:fgClr>
              <a:schemeClr val="accent1"/>
            </a:fgClr>
            <a:bgClr>
              <a:schemeClr val="bg1"/>
            </a:bgClr>
          </a:patt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19462" name="Oval 15" descr="Piastrelle bicolori"/>
          <p:cNvSpPr>
            <a:spLocks noChangeArrowheads="1"/>
          </p:cNvSpPr>
          <p:nvPr/>
        </p:nvSpPr>
        <p:spPr bwMode="auto">
          <a:xfrm>
            <a:off x="4151314" y="3143250"/>
            <a:ext cx="865187" cy="863600"/>
          </a:xfrm>
          <a:prstGeom prst="ellipse">
            <a:avLst/>
          </a:prstGeom>
          <a:pattFill prst="solidDmnd">
            <a:fgClr>
              <a:schemeClr val="accent1"/>
            </a:fgClr>
            <a:bgClr>
              <a:schemeClr val="bg1"/>
            </a:bgClr>
          </a:pattFill>
          <a:ln w="9525" algn="ctr">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19463" name="Oval 16"/>
          <p:cNvSpPr>
            <a:spLocks noChangeArrowheads="1"/>
          </p:cNvSpPr>
          <p:nvPr/>
        </p:nvSpPr>
        <p:spPr bwMode="auto">
          <a:xfrm>
            <a:off x="4151314" y="4006850"/>
            <a:ext cx="865187" cy="8636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19464" name="Oval 17"/>
          <p:cNvSpPr>
            <a:spLocks noChangeArrowheads="1"/>
          </p:cNvSpPr>
          <p:nvPr/>
        </p:nvSpPr>
        <p:spPr bwMode="auto">
          <a:xfrm>
            <a:off x="6240464" y="2278063"/>
            <a:ext cx="865187" cy="8636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19465" name="Oval 18"/>
          <p:cNvSpPr>
            <a:spLocks noChangeArrowheads="1"/>
          </p:cNvSpPr>
          <p:nvPr/>
        </p:nvSpPr>
        <p:spPr bwMode="auto">
          <a:xfrm>
            <a:off x="6240464" y="3141663"/>
            <a:ext cx="865187" cy="863600"/>
          </a:xfrm>
          <a:prstGeom prst="ellipse">
            <a:avLst/>
          </a:prstGeom>
          <a:noFill/>
          <a:ln w="9525" algn="ctr">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19466" name="Oval 19" descr="Piastrelle bicolori"/>
          <p:cNvSpPr>
            <a:spLocks noChangeArrowheads="1"/>
          </p:cNvSpPr>
          <p:nvPr/>
        </p:nvSpPr>
        <p:spPr bwMode="auto">
          <a:xfrm>
            <a:off x="6240464" y="4005263"/>
            <a:ext cx="865187" cy="863600"/>
          </a:xfrm>
          <a:prstGeom prst="ellipse">
            <a:avLst/>
          </a:prstGeom>
          <a:pattFill prst="solidDmnd">
            <a:fgClr>
              <a:schemeClr val="accent1"/>
            </a:fgClr>
            <a:bgClr>
              <a:schemeClr val="bg1"/>
            </a:bgClr>
          </a:pattFill>
          <a:ln w="9525" algn="ctr">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19467" name="Freeform 20"/>
          <p:cNvSpPr>
            <a:spLocks/>
          </p:cNvSpPr>
          <p:nvPr/>
        </p:nvSpPr>
        <p:spPr bwMode="auto">
          <a:xfrm>
            <a:off x="4872038" y="2349500"/>
            <a:ext cx="1727200" cy="1657350"/>
          </a:xfrm>
          <a:custGeom>
            <a:avLst/>
            <a:gdLst>
              <a:gd name="T0" fmla="*/ 0 w 997"/>
              <a:gd name="T1" fmla="*/ 0 h 817"/>
              <a:gd name="T2" fmla="*/ 2147483646 w 997"/>
              <a:gd name="T3" fmla="*/ 2147483646 h 817"/>
              <a:gd name="T4" fmla="*/ 2147483646 w 997"/>
              <a:gd name="T5" fmla="*/ 2147483646 h 817"/>
              <a:gd name="T6" fmla="*/ 2147483646 w 997"/>
              <a:gd name="T7" fmla="*/ 2147483646 h 8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97" h="817">
                <a:moveTo>
                  <a:pt x="0" y="0"/>
                </a:moveTo>
                <a:cubicBezTo>
                  <a:pt x="124" y="207"/>
                  <a:pt x="249" y="415"/>
                  <a:pt x="362" y="544"/>
                </a:cubicBezTo>
                <a:cubicBezTo>
                  <a:pt x="475" y="673"/>
                  <a:pt x="574" y="725"/>
                  <a:pt x="680" y="771"/>
                </a:cubicBezTo>
                <a:cubicBezTo>
                  <a:pt x="786" y="817"/>
                  <a:pt x="937" y="809"/>
                  <a:pt x="997" y="817"/>
                </a:cubicBezTo>
              </a:path>
            </a:pathLst>
          </a:cu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sp>
        <p:nvSpPr>
          <p:cNvPr id="19468" name="Freeform 21"/>
          <p:cNvSpPr>
            <a:spLocks/>
          </p:cNvSpPr>
          <p:nvPr/>
        </p:nvSpPr>
        <p:spPr bwMode="auto">
          <a:xfrm>
            <a:off x="4656139" y="4006851"/>
            <a:ext cx="2232025" cy="887413"/>
          </a:xfrm>
          <a:custGeom>
            <a:avLst/>
            <a:gdLst>
              <a:gd name="T0" fmla="*/ 0 w 1406"/>
              <a:gd name="T1" fmla="*/ 0 h 559"/>
              <a:gd name="T2" fmla="*/ 2147483646 w 1406"/>
              <a:gd name="T3" fmla="*/ 2147483646 h 559"/>
              <a:gd name="T4" fmla="*/ 2147483646 w 1406"/>
              <a:gd name="T5" fmla="*/ 2147483646 h 559"/>
              <a:gd name="T6" fmla="*/ 2147483646 w 1406"/>
              <a:gd name="T7" fmla="*/ 2147483646 h 559"/>
              <a:gd name="T8" fmla="*/ 2147483646 w 1406"/>
              <a:gd name="T9" fmla="*/ 2147483646 h 55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06" h="559">
                <a:moveTo>
                  <a:pt x="0" y="0"/>
                </a:moveTo>
                <a:cubicBezTo>
                  <a:pt x="132" y="11"/>
                  <a:pt x="264" y="22"/>
                  <a:pt x="408" y="90"/>
                </a:cubicBezTo>
                <a:cubicBezTo>
                  <a:pt x="552" y="158"/>
                  <a:pt x="726" y="332"/>
                  <a:pt x="862" y="408"/>
                </a:cubicBezTo>
                <a:cubicBezTo>
                  <a:pt x="998" y="484"/>
                  <a:pt x="1133" y="529"/>
                  <a:pt x="1224" y="544"/>
                </a:cubicBezTo>
                <a:cubicBezTo>
                  <a:pt x="1315" y="559"/>
                  <a:pt x="1376" y="522"/>
                  <a:pt x="1406" y="499"/>
                </a:cubicBezTo>
              </a:path>
            </a:pathLst>
          </a:cu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sp>
        <p:nvSpPr>
          <p:cNvPr id="19469" name="Rectangle 22"/>
          <p:cNvSpPr>
            <a:spLocks noChangeArrowheads="1"/>
          </p:cNvSpPr>
          <p:nvPr/>
        </p:nvSpPr>
        <p:spPr bwMode="auto">
          <a:xfrm>
            <a:off x="1524000" y="1341438"/>
            <a:ext cx="9144000" cy="10795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lstStyle>
            <a:lvl1pPr defTabSz="762000">
              <a:defRPr sz="2000">
                <a:solidFill>
                  <a:schemeClr val="tx1"/>
                </a:solidFill>
                <a:latin typeface="Arial" panose="020B0604020202020204" pitchFamily="34" charset="0"/>
              </a:defRPr>
            </a:lvl1pPr>
            <a:lvl2pPr marL="820738" indent="-285750" defTabSz="762000">
              <a:defRPr sz="2000">
                <a:solidFill>
                  <a:schemeClr val="tx1"/>
                </a:solidFill>
                <a:latin typeface="Arial" panose="020B0604020202020204" pitchFamily="34" charset="0"/>
              </a:defRPr>
            </a:lvl2pPr>
            <a:lvl3pPr marL="1228725" indent="-228600" defTabSz="762000">
              <a:defRPr sz="2000">
                <a:solidFill>
                  <a:schemeClr val="tx1"/>
                </a:solidFill>
                <a:latin typeface="Arial" panose="020B0604020202020204" pitchFamily="34" charset="0"/>
              </a:defRPr>
            </a:lvl3pPr>
            <a:lvl4pPr marL="1636713" indent="-228600" defTabSz="762000">
              <a:defRPr sz="2000">
                <a:solidFill>
                  <a:schemeClr val="tx1"/>
                </a:solidFill>
                <a:latin typeface="Arial" panose="020B0604020202020204" pitchFamily="34" charset="0"/>
              </a:defRPr>
            </a:lvl4pPr>
            <a:lvl5pPr marL="2057400" indent="-228600" defTabSz="762000">
              <a:defRPr sz="2000">
                <a:solidFill>
                  <a:schemeClr val="tx1"/>
                </a:solidFill>
                <a:latin typeface="Arial" panose="020B0604020202020204" pitchFamily="34" charset="0"/>
              </a:defRPr>
            </a:lvl5pPr>
            <a:lvl6pPr marL="2514600" indent="-228600" defTabSz="762000" eaLnBrk="0" fontAlgn="base" hangingPunct="0">
              <a:spcBef>
                <a:spcPct val="0"/>
              </a:spcBef>
              <a:spcAft>
                <a:spcPct val="0"/>
              </a:spcAft>
              <a:defRPr sz="2000">
                <a:solidFill>
                  <a:schemeClr val="tx1"/>
                </a:solidFill>
                <a:latin typeface="Arial" panose="020B0604020202020204" pitchFamily="34" charset="0"/>
              </a:defRPr>
            </a:lvl6pPr>
            <a:lvl7pPr marL="2971800" indent="-228600" defTabSz="762000" eaLnBrk="0" fontAlgn="base" hangingPunct="0">
              <a:spcBef>
                <a:spcPct val="0"/>
              </a:spcBef>
              <a:spcAft>
                <a:spcPct val="0"/>
              </a:spcAft>
              <a:defRPr sz="2000">
                <a:solidFill>
                  <a:schemeClr val="tx1"/>
                </a:solidFill>
                <a:latin typeface="Arial" panose="020B0604020202020204" pitchFamily="34" charset="0"/>
              </a:defRPr>
            </a:lvl7pPr>
            <a:lvl8pPr marL="3429000" indent="-228600" defTabSz="762000" eaLnBrk="0" fontAlgn="base" hangingPunct="0">
              <a:spcBef>
                <a:spcPct val="0"/>
              </a:spcBef>
              <a:spcAft>
                <a:spcPct val="0"/>
              </a:spcAft>
              <a:defRPr sz="2000">
                <a:solidFill>
                  <a:schemeClr val="tx1"/>
                </a:solidFill>
                <a:latin typeface="Arial" panose="020B0604020202020204" pitchFamily="34" charset="0"/>
              </a:defRPr>
            </a:lvl8pPr>
            <a:lvl9pPr marL="3886200" indent="-228600" defTabSz="7620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20000"/>
              </a:spcBef>
            </a:pPr>
            <a:r>
              <a:rPr lang="it-IT" altLang="zh-CN" sz="2400">
                <a:solidFill>
                  <a:schemeClr val="accent2"/>
                </a:solidFill>
              </a:rPr>
              <a:t>Si ha una simbiosi quando due o più individui si comportano come se formassero una sola persona</a:t>
            </a:r>
          </a:p>
        </p:txBody>
      </p:sp>
      <p:sp>
        <p:nvSpPr>
          <p:cNvPr id="19470" name="Rectangle 23"/>
          <p:cNvSpPr>
            <a:spLocks noChangeArrowheads="1"/>
          </p:cNvSpPr>
          <p:nvPr/>
        </p:nvSpPr>
        <p:spPr bwMode="auto">
          <a:xfrm>
            <a:off x="1524000" y="5084763"/>
            <a:ext cx="9144000" cy="10795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lstStyle>
            <a:lvl1pPr defTabSz="762000">
              <a:defRPr sz="2000">
                <a:solidFill>
                  <a:schemeClr val="tx1"/>
                </a:solidFill>
                <a:latin typeface="Arial" panose="020B0604020202020204" pitchFamily="34" charset="0"/>
              </a:defRPr>
            </a:lvl1pPr>
            <a:lvl2pPr marL="820738" indent="-285750" defTabSz="762000">
              <a:defRPr sz="2000">
                <a:solidFill>
                  <a:schemeClr val="tx1"/>
                </a:solidFill>
                <a:latin typeface="Arial" panose="020B0604020202020204" pitchFamily="34" charset="0"/>
              </a:defRPr>
            </a:lvl2pPr>
            <a:lvl3pPr marL="1228725" indent="-228600" defTabSz="762000">
              <a:defRPr sz="2000">
                <a:solidFill>
                  <a:schemeClr val="tx1"/>
                </a:solidFill>
                <a:latin typeface="Arial" panose="020B0604020202020204" pitchFamily="34" charset="0"/>
              </a:defRPr>
            </a:lvl3pPr>
            <a:lvl4pPr marL="1636713" indent="-228600" defTabSz="762000">
              <a:defRPr sz="2000">
                <a:solidFill>
                  <a:schemeClr val="tx1"/>
                </a:solidFill>
                <a:latin typeface="Arial" panose="020B0604020202020204" pitchFamily="34" charset="0"/>
              </a:defRPr>
            </a:lvl4pPr>
            <a:lvl5pPr marL="2057400" indent="-228600" defTabSz="762000">
              <a:defRPr sz="2000">
                <a:solidFill>
                  <a:schemeClr val="tx1"/>
                </a:solidFill>
                <a:latin typeface="Arial" panose="020B0604020202020204" pitchFamily="34" charset="0"/>
              </a:defRPr>
            </a:lvl5pPr>
            <a:lvl6pPr marL="2514600" indent="-228600" defTabSz="762000" eaLnBrk="0" fontAlgn="base" hangingPunct="0">
              <a:spcBef>
                <a:spcPct val="0"/>
              </a:spcBef>
              <a:spcAft>
                <a:spcPct val="0"/>
              </a:spcAft>
              <a:defRPr sz="2000">
                <a:solidFill>
                  <a:schemeClr val="tx1"/>
                </a:solidFill>
                <a:latin typeface="Arial" panose="020B0604020202020204" pitchFamily="34" charset="0"/>
              </a:defRPr>
            </a:lvl6pPr>
            <a:lvl7pPr marL="2971800" indent="-228600" defTabSz="762000" eaLnBrk="0" fontAlgn="base" hangingPunct="0">
              <a:spcBef>
                <a:spcPct val="0"/>
              </a:spcBef>
              <a:spcAft>
                <a:spcPct val="0"/>
              </a:spcAft>
              <a:defRPr sz="2000">
                <a:solidFill>
                  <a:schemeClr val="tx1"/>
                </a:solidFill>
                <a:latin typeface="Arial" panose="020B0604020202020204" pitchFamily="34" charset="0"/>
              </a:defRPr>
            </a:lvl7pPr>
            <a:lvl8pPr marL="3429000" indent="-228600" defTabSz="762000" eaLnBrk="0" fontAlgn="base" hangingPunct="0">
              <a:spcBef>
                <a:spcPct val="0"/>
              </a:spcBef>
              <a:spcAft>
                <a:spcPct val="0"/>
              </a:spcAft>
              <a:defRPr sz="2000">
                <a:solidFill>
                  <a:schemeClr val="tx1"/>
                </a:solidFill>
                <a:latin typeface="Arial" panose="020B0604020202020204" pitchFamily="34" charset="0"/>
              </a:defRPr>
            </a:lvl8pPr>
            <a:lvl9pPr marL="3886200" indent="-228600" defTabSz="7620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20000"/>
              </a:spcBef>
            </a:pPr>
            <a:r>
              <a:rPr lang="it-IT" altLang="zh-CN" sz="2400">
                <a:solidFill>
                  <a:schemeClr val="accent2"/>
                </a:solidFill>
              </a:rPr>
              <a:t>Ogni simbiosi è un tentativo di avere esauditi dei bisogni legati allo sviluppo che non sono stati esauditi durante l’infanzia della persona</a:t>
            </a:r>
          </a:p>
        </p:txBody>
      </p:sp>
    </p:spTree>
    <p:extLst>
      <p:ext uri="{BB962C8B-B14F-4D97-AF65-F5344CB8AC3E}">
        <p14:creationId xmlns:p14="http://schemas.microsoft.com/office/powerpoint/2010/main" xmlns="" val="1414200439"/>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idx="1"/>
          </p:nvPr>
        </p:nvSpPr>
        <p:spPr>
          <a:xfrm>
            <a:off x="1524000" y="476250"/>
            <a:ext cx="9144000" cy="1079500"/>
          </a:xfrm>
          <a:extLst>
            <a:ext uri="{91240B29-F687-4F45-9708-019B960494DF}">
              <a14:hiddenLine xmlns:a14="http://schemas.microsoft.com/office/drawing/2010/main" xmlns="" w="12700">
                <a:solidFill>
                  <a:schemeClr val="tx1"/>
                </a:solidFill>
                <a:miter lim="800000"/>
                <a:headEnd/>
                <a:tailEnd/>
              </a14:hiddenLine>
            </a:ext>
          </a:extLst>
        </p:spPr>
        <p:txBody>
          <a:bodyPr vert="horz" lIns="90488" tIns="44450" rIns="90488" bIns="44450" rtlCol="0">
            <a:normAutofit/>
          </a:bodyPr>
          <a:lstStyle/>
          <a:p>
            <a:pPr marL="0" indent="0" defTabSz="762000">
              <a:buNone/>
            </a:pPr>
            <a:r>
              <a:rPr lang="it-IT" altLang="zh-CN" sz="2400"/>
              <a:t>Le simbiosi possono essere:</a:t>
            </a:r>
          </a:p>
          <a:p>
            <a:pPr marL="0" indent="0" defTabSz="762000">
              <a:buNone/>
            </a:pPr>
            <a:endParaRPr lang="it-IT" altLang="zh-CN" sz="2400"/>
          </a:p>
        </p:txBody>
      </p:sp>
      <p:sp>
        <p:nvSpPr>
          <p:cNvPr id="21507" name="Segnaposto numero diapositiva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5E34AF74-1FDB-460E-BC56-8B511B93B235}" type="slidenum">
              <a:rPr lang="it-IT" sz="2400">
                <a:solidFill>
                  <a:schemeClr val="bg1"/>
                </a:solidFill>
              </a:rPr>
              <a:pPr/>
              <a:t>15</a:t>
            </a:fld>
            <a:endParaRPr lang="it-IT" sz="2400">
              <a:solidFill>
                <a:schemeClr val="bg1"/>
              </a:solidFill>
            </a:endParaRPr>
          </a:p>
        </p:txBody>
      </p:sp>
      <p:sp>
        <p:nvSpPr>
          <p:cNvPr id="21508" name="Rectangle 3"/>
          <p:cNvSpPr>
            <a:spLocks noChangeArrowheads="1"/>
          </p:cNvSpPr>
          <p:nvPr/>
        </p:nvSpPr>
        <p:spPr bwMode="auto">
          <a:xfrm>
            <a:off x="1524000" y="1"/>
            <a:ext cx="9144000" cy="549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lstStyle>
            <a:lvl1pPr marL="457200" indent="-457200" defTabSz="762000">
              <a:defRPr sz="2000">
                <a:solidFill>
                  <a:schemeClr val="tx1"/>
                </a:solidFill>
                <a:latin typeface="Arial" panose="020B0604020202020204" pitchFamily="34" charset="0"/>
              </a:defRPr>
            </a:lvl1pPr>
            <a:lvl2pPr indent="-457200" defTabSz="762000">
              <a:defRPr sz="2000">
                <a:solidFill>
                  <a:schemeClr val="tx1"/>
                </a:solidFill>
                <a:latin typeface="Arial" panose="020B0604020202020204" pitchFamily="34" charset="0"/>
              </a:defRPr>
            </a:lvl2pPr>
            <a:lvl3pPr marL="457200" indent="-457200" defTabSz="762000">
              <a:defRPr sz="2000">
                <a:solidFill>
                  <a:schemeClr val="tx1"/>
                </a:solidFill>
                <a:latin typeface="Arial" panose="020B0604020202020204" pitchFamily="34" charset="0"/>
              </a:defRPr>
            </a:lvl3pPr>
            <a:lvl4pPr marL="457200" indent="-457200" defTabSz="762000">
              <a:defRPr sz="2000">
                <a:solidFill>
                  <a:schemeClr val="tx1"/>
                </a:solidFill>
                <a:latin typeface="Arial" panose="020B0604020202020204" pitchFamily="34" charset="0"/>
              </a:defRPr>
            </a:lvl4pPr>
            <a:lvl5pPr marL="457200" indent="-457200" defTabSz="762000">
              <a:defRPr sz="2000">
                <a:solidFill>
                  <a:schemeClr val="tx1"/>
                </a:solidFill>
                <a:latin typeface="Arial" panose="020B0604020202020204" pitchFamily="34" charset="0"/>
              </a:defRPr>
            </a:lvl5pPr>
            <a:lvl6pPr marL="914400" indent="-457200" defTabSz="762000" eaLnBrk="0" fontAlgn="base" hangingPunct="0">
              <a:spcBef>
                <a:spcPct val="0"/>
              </a:spcBef>
              <a:spcAft>
                <a:spcPct val="0"/>
              </a:spcAft>
              <a:defRPr sz="2000">
                <a:solidFill>
                  <a:schemeClr val="tx1"/>
                </a:solidFill>
                <a:latin typeface="Arial" panose="020B0604020202020204" pitchFamily="34" charset="0"/>
              </a:defRPr>
            </a:lvl6pPr>
            <a:lvl7pPr marL="1371600" indent="-457200" defTabSz="762000" eaLnBrk="0" fontAlgn="base" hangingPunct="0">
              <a:spcBef>
                <a:spcPct val="0"/>
              </a:spcBef>
              <a:spcAft>
                <a:spcPct val="0"/>
              </a:spcAft>
              <a:defRPr sz="2000">
                <a:solidFill>
                  <a:schemeClr val="tx1"/>
                </a:solidFill>
                <a:latin typeface="Arial" panose="020B0604020202020204" pitchFamily="34" charset="0"/>
              </a:defRPr>
            </a:lvl7pPr>
            <a:lvl8pPr marL="1828800" indent="-457200" defTabSz="762000" eaLnBrk="0" fontAlgn="base" hangingPunct="0">
              <a:spcBef>
                <a:spcPct val="0"/>
              </a:spcBef>
              <a:spcAft>
                <a:spcPct val="0"/>
              </a:spcAft>
              <a:defRPr sz="2000">
                <a:solidFill>
                  <a:schemeClr val="tx1"/>
                </a:solidFill>
                <a:latin typeface="Arial" panose="020B0604020202020204" pitchFamily="34" charset="0"/>
              </a:defRPr>
            </a:lvl8pPr>
            <a:lvl9pPr marL="2286000" indent="-457200" defTabSz="7620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20000"/>
              </a:spcBef>
            </a:pPr>
            <a:r>
              <a:rPr lang="it-IT" altLang="zh-CN" sz="2800">
                <a:solidFill>
                  <a:schemeClr val="accent2"/>
                </a:solidFill>
              </a:rPr>
              <a:t>Definizioni:</a:t>
            </a:r>
            <a:endParaRPr lang="it-IT" sz="2800">
              <a:solidFill>
                <a:schemeClr val="accent2"/>
              </a:solidFill>
            </a:endParaRPr>
          </a:p>
        </p:txBody>
      </p:sp>
      <p:sp>
        <p:nvSpPr>
          <p:cNvPr id="21509" name="Rectangle 16"/>
          <p:cNvSpPr>
            <a:spLocks noChangeArrowheads="1"/>
          </p:cNvSpPr>
          <p:nvPr/>
        </p:nvSpPr>
        <p:spPr bwMode="auto">
          <a:xfrm>
            <a:off x="1739900" y="692150"/>
            <a:ext cx="9144000" cy="10795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lstStyle>
            <a:lvl1pPr defTabSz="762000">
              <a:defRPr sz="2000">
                <a:solidFill>
                  <a:schemeClr val="tx1"/>
                </a:solidFill>
                <a:latin typeface="Arial" panose="020B0604020202020204" pitchFamily="34" charset="0"/>
              </a:defRPr>
            </a:lvl1pPr>
            <a:lvl2pPr marL="820738" indent="-285750" defTabSz="762000">
              <a:defRPr sz="2000">
                <a:solidFill>
                  <a:schemeClr val="tx1"/>
                </a:solidFill>
                <a:latin typeface="Arial" panose="020B0604020202020204" pitchFamily="34" charset="0"/>
              </a:defRPr>
            </a:lvl2pPr>
            <a:lvl3pPr marL="1228725" indent="-228600" defTabSz="762000">
              <a:defRPr sz="2000">
                <a:solidFill>
                  <a:schemeClr val="tx1"/>
                </a:solidFill>
                <a:latin typeface="Arial" panose="020B0604020202020204" pitchFamily="34" charset="0"/>
              </a:defRPr>
            </a:lvl3pPr>
            <a:lvl4pPr marL="1636713" indent="-228600" defTabSz="762000">
              <a:defRPr sz="2000">
                <a:solidFill>
                  <a:schemeClr val="tx1"/>
                </a:solidFill>
                <a:latin typeface="Arial" panose="020B0604020202020204" pitchFamily="34" charset="0"/>
              </a:defRPr>
            </a:lvl4pPr>
            <a:lvl5pPr marL="2057400" indent="-228600" defTabSz="762000">
              <a:defRPr sz="2000">
                <a:solidFill>
                  <a:schemeClr val="tx1"/>
                </a:solidFill>
                <a:latin typeface="Arial" panose="020B0604020202020204" pitchFamily="34" charset="0"/>
              </a:defRPr>
            </a:lvl5pPr>
            <a:lvl6pPr marL="2514600" indent="-228600" defTabSz="762000" eaLnBrk="0" fontAlgn="base" hangingPunct="0">
              <a:spcBef>
                <a:spcPct val="0"/>
              </a:spcBef>
              <a:spcAft>
                <a:spcPct val="0"/>
              </a:spcAft>
              <a:defRPr sz="2000">
                <a:solidFill>
                  <a:schemeClr val="tx1"/>
                </a:solidFill>
                <a:latin typeface="Arial" panose="020B0604020202020204" pitchFamily="34" charset="0"/>
              </a:defRPr>
            </a:lvl6pPr>
            <a:lvl7pPr marL="2971800" indent="-228600" defTabSz="762000" eaLnBrk="0" fontAlgn="base" hangingPunct="0">
              <a:spcBef>
                <a:spcPct val="0"/>
              </a:spcBef>
              <a:spcAft>
                <a:spcPct val="0"/>
              </a:spcAft>
              <a:defRPr sz="2000">
                <a:solidFill>
                  <a:schemeClr val="tx1"/>
                </a:solidFill>
                <a:latin typeface="Arial" panose="020B0604020202020204" pitchFamily="34" charset="0"/>
              </a:defRPr>
            </a:lvl7pPr>
            <a:lvl8pPr marL="3429000" indent="-228600" defTabSz="762000" eaLnBrk="0" fontAlgn="base" hangingPunct="0">
              <a:spcBef>
                <a:spcPct val="0"/>
              </a:spcBef>
              <a:spcAft>
                <a:spcPct val="0"/>
              </a:spcAft>
              <a:defRPr sz="2000">
                <a:solidFill>
                  <a:schemeClr val="tx1"/>
                </a:solidFill>
                <a:latin typeface="Arial" panose="020B0604020202020204" pitchFamily="34" charset="0"/>
              </a:defRPr>
            </a:lvl8pPr>
            <a:lvl9pPr marL="3886200" indent="-228600" defTabSz="7620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20000"/>
              </a:spcBef>
            </a:pPr>
            <a:endParaRPr lang="it-IT" altLang="zh-CN">
              <a:solidFill>
                <a:schemeClr val="accent2"/>
              </a:solidFill>
            </a:endParaRPr>
          </a:p>
        </p:txBody>
      </p:sp>
      <p:sp>
        <p:nvSpPr>
          <p:cNvPr id="21510" name="Rectangle 17"/>
          <p:cNvSpPr>
            <a:spLocks noChangeArrowheads="1"/>
          </p:cNvSpPr>
          <p:nvPr/>
        </p:nvSpPr>
        <p:spPr bwMode="auto">
          <a:xfrm>
            <a:off x="1524001" y="1196975"/>
            <a:ext cx="4105275" cy="19446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lstStyle>
            <a:lvl1pPr defTabSz="762000">
              <a:defRPr sz="2000">
                <a:solidFill>
                  <a:schemeClr val="tx1"/>
                </a:solidFill>
                <a:latin typeface="Arial" panose="020B0604020202020204" pitchFamily="34" charset="0"/>
              </a:defRPr>
            </a:lvl1pPr>
            <a:lvl2pPr marL="820738" indent="-285750" defTabSz="762000">
              <a:defRPr sz="2000">
                <a:solidFill>
                  <a:schemeClr val="tx1"/>
                </a:solidFill>
                <a:latin typeface="Arial" panose="020B0604020202020204" pitchFamily="34" charset="0"/>
              </a:defRPr>
            </a:lvl2pPr>
            <a:lvl3pPr marL="1228725" indent="-228600" defTabSz="762000">
              <a:defRPr sz="2000">
                <a:solidFill>
                  <a:schemeClr val="tx1"/>
                </a:solidFill>
                <a:latin typeface="Arial" panose="020B0604020202020204" pitchFamily="34" charset="0"/>
              </a:defRPr>
            </a:lvl3pPr>
            <a:lvl4pPr marL="1636713" indent="-228600" defTabSz="762000">
              <a:defRPr sz="2000">
                <a:solidFill>
                  <a:schemeClr val="tx1"/>
                </a:solidFill>
                <a:latin typeface="Arial" panose="020B0604020202020204" pitchFamily="34" charset="0"/>
              </a:defRPr>
            </a:lvl4pPr>
            <a:lvl5pPr marL="2057400" indent="-228600" defTabSz="762000">
              <a:defRPr sz="2000">
                <a:solidFill>
                  <a:schemeClr val="tx1"/>
                </a:solidFill>
                <a:latin typeface="Arial" panose="020B0604020202020204" pitchFamily="34" charset="0"/>
              </a:defRPr>
            </a:lvl5pPr>
            <a:lvl6pPr marL="2514600" indent="-228600" defTabSz="762000" eaLnBrk="0" fontAlgn="base" hangingPunct="0">
              <a:spcBef>
                <a:spcPct val="0"/>
              </a:spcBef>
              <a:spcAft>
                <a:spcPct val="0"/>
              </a:spcAft>
              <a:defRPr sz="2000">
                <a:solidFill>
                  <a:schemeClr val="tx1"/>
                </a:solidFill>
                <a:latin typeface="Arial" panose="020B0604020202020204" pitchFamily="34" charset="0"/>
              </a:defRPr>
            </a:lvl6pPr>
            <a:lvl7pPr marL="2971800" indent="-228600" defTabSz="762000" eaLnBrk="0" fontAlgn="base" hangingPunct="0">
              <a:spcBef>
                <a:spcPct val="0"/>
              </a:spcBef>
              <a:spcAft>
                <a:spcPct val="0"/>
              </a:spcAft>
              <a:defRPr sz="2000">
                <a:solidFill>
                  <a:schemeClr val="tx1"/>
                </a:solidFill>
                <a:latin typeface="Arial" panose="020B0604020202020204" pitchFamily="34" charset="0"/>
              </a:defRPr>
            </a:lvl7pPr>
            <a:lvl8pPr marL="3429000" indent="-228600" defTabSz="762000" eaLnBrk="0" fontAlgn="base" hangingPunct="0">
              <a:spcBef>
                <a:spcPct val="0"/>
              </a:spcBef>
              <a:spcAft>
                <a:spcPct val="0"/>
              </a:spcAft>
              <a:defRPr sz="2000">
                <a:solidFill>
                  <a:schemeClr val="tx1"/>
                </a:solidFill>
                <a:latin typeface="Arial" panose="020B0604020202020204" pitchFamily="34" charset="0"/>
              </a:defRPr>
            </a:lvl8pPr>
            <a:lvl9pPr marL="3886200" indent="-228600" defTabSz="7620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lnSpc>
                <a:spcPct val="180000"/>
              </a:lnSpc>
              <a:spcBef>
                <a:spcPct val="20000"/>
              </a:spcBef>
            </a:pPr>
            <a:r>
              <a:rPr lang="it-IT" altLang="zh-CN" b="1">
                <a:solidFill>
                  <a:schemeClr val="accent2"/>
                </a:solidFill>
              </a:rPr>
              <a:t>COMPLEMENTARI</a:t>
            </a:r>
            <a:r>
              <a:rPr lang="it-IT" altLang="zh-CN">
                <a:solidFill>
                  <a:schemeClr val="accent2"/>
                </a:solidFill>
              </a:rPr>
              <a:t>: entrambe le parti sono in accordo sulle rispettive posizioni</a:t>
            </a:r>
          </a:p>
        </p:txBody>
      </p:sp>
      <p:pic>
        <p:nvPicPr>
          <p:cNvPr id="21511" name="Picture 18"/>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600826" y="1196975"/>
            <a:ext cx="2181225" cy="1962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1512" name="Rectangle 19"/>
          <p:cNvSpPr>
            <a:spLocks noChangeArrowheads="1"/>
          </p:cNvSpPr>
          <p:nvPr/>
        </p:nvSpPr>
        <p:spPr bwMode="auto">
          <a:xfrm>
            <a:off x="1524001" y="3500439"/>
            <a:ext cx="4105275" cy="19446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lstStyle>
            <a:lvl1pPr defTabSz="762000">
              <a:defRPr sz="2000">
                <a:solidFill>
                  <a:schemeClr val="tx1"/>
                </a:solidFill>
                <a:latin typeface="Arial" panose="020B0604020202020204" pitchFamily="34" charset="0"/>
              </a:defRPr>
            </a:lvl1pPr>
            <a:lvl2pPr marL="820738" indent="-285750" defTabSz="762000">
              <a:defRPr sz="2000">
                <a:solidFill>
                  <a:schemeClr val="tx1"/>
                </a:solidFill>
                <a:latin typeface="Arial" panose="020B0604020202020204" pitchFamily="34" charset="0"/>
              </a:defRPr>
            </a:lvl2pPr>
            <a:lvl3pPr marL="1228725" indent="-228600" defTabSz="762000">
              <a:defRPr sz="2000">
                <a:solidFill>
                  <a:schemeClr val="tx1"/>
                </a:solidFill>
                <a:latin typeface="Arial" panose="020B0604020202020204" pitchFamily="34" charset="0"/>
              </a:defRPr>
            </a:lvl3pPr>
            <a:lvl4pPr marL="1636713" indent="-228600" defTabSz="762000">
              <a:defRPr sz="2000">
                <a:solidFill>
                  <a:schemeClr val="tx1"/>
                </a:solidFill>
                <a:latin typeface="Arial" panose="020B0604020202020204" pitchFamily="34" charset="0"/>
              </a:defRPr>
            </a:lvl4pPr>
            <a:lvl5pPr marL="2057400" indent="-228600" defTabSz="762000">
              <a:defRPr sz="2000">
                <a:solidFill>
                  <a:schemeClr val="tx1"/>
                </a:solidFill>
                <a:latin typeface="Arial" panose="020B0604020202020204" pitchFamily="34" charset="0"/>
              </a:defRPr>
            </a:lvl5pPr>
            <a:lvl6pPr marL="2514600" indent="-228600" defTabSz="762000" eaLnBrk="0" fontAlgn="base" hangingPunct="0">
              <a:spcBef>
                <a:spcPct val="0"/>
              </a:spcBef>
              <a:spcAft>
                <a:spcPct val="0"/>
              </a:spcAft>
              <a:defRPr sz="2000">
                <a:solidFill>
                  <a:schemeClr val="tx1"/>
                </a:solidFill>
                <a:latin typeface="Arial" panose="020B0604020202020204" pitchFamily="34" charset="0"/>
              </a:defRPr>
            </a:lvl6pPr>
            <a:lvl7pPr marL="2971800" indent="-228600" defTabSz="762000" eaLnBrk="0" fontAlgn="base" hangingPunct="0">
              <a:spcBef>
                <a:spcPct val="0"/>
              </a:spcBef>
              <a:spcAft>
                <a:spcPct val="0"/>
              </a:spcAft>
              <a:defRPr sz="2000">
                <a:solidFill>
                  <a:schemeClr val="tx1"/>
                </a:solidFill>
                <a:latin typeface="Arial" panose="020B0604020202020204" pitchFamily="34" charset="0"/>
              </a:defRPr>
            </a:lvl7pPr>
            <a:lvl8pPr marL="3429000" indent="-228600" defTabSz="762000" eaLnBrk="0" fontAlgn="base" hangingPunct="0">
              <a:spcBef>
                <a:spcPct val="0"/>
              </a:spcBef>
              <a:spcAft>
                <a:spcPct val="0"/>
              </a:spcAft>
              <a:defRPr sz="2000">
                <a:solidFill>
                  <a:schemeClr val="tx1"/>
                </a:solidFill>
                <a:latin typeface="Arial" panose="020B0604020202020204" pitchFamily="34" charset="0"/>
              </a:defRPr>
            </a:lvl8pPr>
            <a:lvl9pPr marL="3886200" indent="-228600" defTabSz="7620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lnSpc>
                <a:spcPct val="180000"/>
              </a:lnSpc>
              <a:spcBef>
                <a:spcPct val="20000"/>
              </a:spcBef>
            </a:pPr>
            <a:r>
              <a:rPr lang="it-IT" altLang="zh-CN" b="1">
                <a:solidFill>
                  <a:schemeClr val="accent2"/>
                </a:solidFill>
              </a:rPr>
              <a:t>COMPETITIVE</a:t>
            </a:r>
            <a:r>
              <a:rPr lang="it-IT" altLang="zh-CN">
                <a:solidFill>
                  <a:schemeClr val="accent2"/>
                </a:solidFill>
              </a:rPr>
              <a:t>: ogni persona compete per la medesima posizione nella simbiosi </a:t>
            </a:r>
          </a:p>
        </p:txBody>
      </p:sp>
      <p:pic>
        <p:nvPicPr>
          <p:cNvPr id="21513" name="Picture 20"/>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448300" y="3573463"/>
            <a:ext cx="4743450" cy="20193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30912085"/>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egnaposto numero diapositiva 1"/>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184BAD25-2C75-40E9-B9F0-3F5912B013E1}" type="slidenum">
              <a:rPr lang="it-IT" sz="2400">
                <a:solidFill>
                  <a:schemeClr val="bg1"/>
                </a:solidFill>
              </a:rPr>
              <a:pPr/>
              <a:t>16</a:t>
            </a:fld>
            <a:endParaRPr lang="it-IT" sz="2400">
              <a:solidFill>
                <a:schemeClr val="bg1"/>
              </a:solidFill>
            </a:endParaRPr>
          </a:p>
        </p:txBody>
      </p:sp>
      <p:sp>
        <p:nvSpPr>
          <p:cNvPr id="30723" name="Rettangolo 1"/>
          <p:cNvSpPr>
            <a:spLocks noChangeArrowheads="1"/>
          </p:cNvSpPr>
          <p:nvPr/>
        </p:nvSpPr>
        <p:spPr bwMode="auto">
          <a:xfrm>
            <a:off x="3810000" y="1536700"/>
            <a:ext cx="4572000" cy="3784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spcAft>
                <a:spcPts val="1125"/>
              </a:spcAft>
            </a:pPr>
            <a:r>
              <a:rPr lang="it-IT">
                <a:solidFill>
                  <a:srgbClr val="000000"/>
                </a:solidFill>
                <a:latin typeface="Verdana" panose="020B0604030504040204" pitchFamily="34" charset="0"/>
                <a:cs typeface="Times New Roman" panose="02020603050405020304" pitchFamily="18" charset="0"/>
              </a:rPr>
              <a:t>L’obiettivo sano di ogni coppia può essere colto nell’invito che propone G.K Gilbran, nel libro “Il profeta”, a proposito del matrimonio: “Amatevi vicendevolmente, ma il vostro amore non sia una prigione: lasciate piuttosto un mare ondoso tra le due sponde delle vostre anime[…]come le corde di un liuto, che sono sole, anche se vibrano per la stessa musica”.</a:t>
            </a:r>
            <a:endParaRPr lang="it-IT" sz="36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0382311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1"/>
          <p:cNvSpPr>
            <a:spLocks noGrp="1" noChangeArrowheads="1"/>
          </p:cNvSpPr>
          <p:nvPr>
            <p:ph sz="half" idx="1"/>
          </p:nvPr>
        </p:nvSpPr>
        <p:spPr>
          <a:xfrm>
            <a:off x="1524000" y="476250"/>
            <a:ext cx="9144000" cy="2520950"/>
          </a:xfrm>
          <a:extLst>
            <a:ext uri="{91240B29-F687-4F45-9708-019B960494DF}">
              <a14:hiddenLine xmlns:a14="http://schemas.microsoft.com/office/drawing/2010/main" xmlns="" w="12700">
                <a:solidFill>
                  <a:schemeClr val="tx1"/>
                </a:solidFill>
                <a:miter lim="800000"/>
                <a:headEnd/>
                <a:tailEnd/>
              </a14:hiddenLine>
            </a:ext>
          </a:extLst>
        </p:spPr>
        <p:txBody>
          <a:bodyPr vert="horz" lIns="90488" tIns="44450" rIns="90488" bIns="44450" rtlCol="0">
            <a:normAutofit/>
          </a:bodyPr>
          <a:lstStyle/>
          <a:p>
            <a:pPr marL="0" indent="0" algn="just" defTabSz="762000">
              <a:buNone/>
            </a:pPr>
            <a:r>
              <a:rPr lang="it-IT" altLang="zh-CN" sz="2400" i="1"/>
              <a:t>La Svalutazione è un meccanismo INTERNO che induce le persone a minimizzare o ignorare aspetti di SE STESSI, degli ALTRI o della SITUAZIONE reale  </a:t>
            </a:r>
            <a:r>
              <a:rPr lang="it-IT" altLang="zh-CN" sz="2000"/>
              <a:t>(Schiff op.cit. pag. 24).</a:t>
            </a:r>
            <a:r>
              <a:rPr lang="it-IT" altLang="zh-CN" sz="2400"/>
              <a:t> </a:t>
            </a:r>
          </a:p>
          <a:p>
            <a:pPr marL="0" indent="0" algn="just" defTabSz="762000">
              <a:buNone/>
            </a:pPr>
            <a:r>
              <a:rPr lang="it-IT" altLang="zh-CN" sz="2400"/>
              <a:t>La Svalutazione non è osservabile operativamente. E’ però possibile osservarne le manifestazioni esterne quali:</a:t>
            </a:r>
          </a:p>
          <a:p>
            <a:pPr marL="0" indent="0" algn="just" defTabSz="762000">
              <a:buNone/>
            </a:pPr>
            <a:endParaRPr lang="it-IT" altLang="zh-CN" sz="2400"/>
          </a:p>
        </p:txBody>
      </p:sp>
      <p:sp>
        <p:nvSpPr>
          <p:cNvPr id="28675" name="Segnaposto numero diapositiva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890A1952-603D-413F-87F1-B60C871034AF}" type="slidenum">
              <a:rPr lang="it-IT" sz="2400">
                <a:solidFill>
                  <a:schemeClr val="bg1"/>
                </a:solidFill>
              </a:rPr>
              <a:pPr/>
              <a:t>17</a:t>
            </a:fld>
            <a:endParaRPr lang="it-IT" sz="2400">
              <a:solidFill>
                <a:schemeClr val="bg1"/>
              </a:solidFill>
            </a:endParaRPr>
          </a:p>
        </p:txBody>
      </p:sp>
      <p:sp>
        <p:nvSpPr>
          <p:cNvPr id="28676" name="Rectangle 10"/>
          <p:cNvSpPr>
            <a:spLocks noChangeArrowheads="1"/>
          </p:cNvSpPr>
          <p:nvPr/>
        </p:nvSpPr>
        <p:spPr bwMode="auto">
          <a:xfrm>
            <a:off x="1524000" y="1"/>
            <a:ext cx="9144000" cy="549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lstStyle>
            <a:lvl1pPr marL="457200" indent="-457200" defTabSz="762000">
              <a:defRPr sz="2000">
                <a:solidFill>
                  <a:schemeClr val="tx1"/>
                </a:solidFill>
                <a:latin typeface="Arial" panose="020B0604020202020204" pitchFamily="34" charset="0"/>
              </a:defRPr>
            </a:lvl1pPr>
            <a:lvl2pPr indent="-457200" defTabSz="762000">
              <a:defRPr sz="2000">
                <a:solidFill>
                  <a:schemeClr val="tx1"/>
                </a:solidFill>
                <a:latin typeface="Arial" panose="020B0604020202020204" pitchFamily="34" charset="0"/>
              </a:defRPr>
            </a:lvl2pPr>
            <a:lvl3pPr marL="457200" indent="-457200" defTabSz="762000">
              <a:defRPr sz="2000">
                <a:solidFill>
                  <a:schemeClr val="tx1"/>
                </a:solidFill>
                <a:latin typeface="Arial" panose="020B0604020202020204" pitchFamily="34" charset="0"/>
              </a:defRPr>
            </a:lvl3pPr>
            <a:lvl4pPr marL="457200" indent="-457200" defTabSz="762000">
              <a:defRPr sz="2000">
                <a:solidFill>
                  <a:schemeClr val="tx1"/>
                </a:solidFill>
                <a:latin typeface="Arial" panose="020B0604020202020204" pitchFamily="34" charset="0"/>
              </a:defRPr>
            </a:lvl4pPr>
            <a:lvl5pPr marL="457200" indent="-457200" defTabSz="762000">
              <a:defRPr sz="2000">
                <a:solidFill>
                  <a:schemeClr val="tx1"/>
                </a:solidFill>
                <a:latin typeface="Arial" panose="020B0604020202020204" pitchFamily="34" charset="0"/>
              </a:defRPr>
            </a:lvl5pPr>
            <a:lvl6pPr marL="914400" indent="-457200" defTabSz="762000" eaLnBrk="0" fontAlgn="base" hangingPunct="0">
              <a:spcBef>
                <a:spcPct val="0"/>
              </a:spcBef>
              <a:spcAft>
                <a:spcPct val="0"/>
              </a:spcAft>
              <a:defRPr sz="2000">
                <a:solidFill>
                  <a:schemeClr val="tx1"/>
                </a:solidFill>
                <a:latin typeface="Arial" panose="020B0604020202020204" pitchFamily="34" charset="0"/>
              </a:defRPr>
            </a:lvl6pPr>
            <a:lvl7pPr marL="1371600" indent="-457200" defTabSz="762000" eaLnBrk="0" fontAlgn="base" hangingPunct="0">
              <a:spcBef>
                <a:spcPct val="0"/>
              </a:spcBef>
              <a:spcAft>
                <a:spcPct val="0"/>
              </a:spcAft>
              <a:defRPr sz="2000">
                <a:solidFill>
                  <a:schemeClr val="tx1"/>
                </a:solidFill>
                <a:latin typeface="Arial" panose="020B0604020202020204" pitchFamily="34" charset="0"/>
              </a:defRPr>
            </a:lvl7pPr>
            <a:lvl8pPr marL="1828800" indent="-457200" defTabSz="762000" eaLnBrk="0" fontAlgn="base" hangingPunct="0">
              <a:spcBef>
                <a:spcPct val="0"/>
              </a:spcBef>
              <a:spcAft>
                <a:spcPct val="0"/>
              </a:spcAft>
              <a:defRPr sz="2000">
                <a:solidFill>
                  <a:schemeClr val="tx1"/>
                </a:solidFill>
                <a:latin typeface="Arial" panose="020B0604020202020204" pitchFamily="34" charset="0"/>
              </a:defRPr>
            </a:lvl8pPr>
            <a:lvl9pPr marL="2286000" indent="-457200" defTabSz="7620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20000"/>
              </a:spcBef>
            </a:pPr>
            <a:r>
              <a:rPr lang="it-IT" altLang="zh-CN" sz="2800" b="1">
                <a:solidFill>
                  <a:schemeClr val="accent2"/>
                </a:solidFill>
              </a:rPr>
              <a:t>SVALUTAZIONE e RIDEFINIZIONE</a:t>
            </a:r>
            <a:endParaRPr lang="it-IT" sz="2800" b="1" i="1">
              <a:solidFill>
                <a:schemeClr val="accent2"/>
              </a:solidFill>
            </a:endParaRPr>
          </a:p>
        </p:txBody>
      </p:sp>
      <p:sp>
        <p:nvSpPr>
          <p:cNvPr id="28677" name="Rectangle 12"/>
          <p:cNvSpPr>
            <a:spLocks noChangeArrowheads="1"/>
          </p:cNvSpPr>
          <p:nvPr/>
        </p:nvSpPr>
        <p:spPr bwMode="auto">
          <a:xfrm>
            <a:off x="1524000" y="2492375"/>
            <a:ext cx="9144000" cy="2089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lstStyle>
            <a:lvl1pPr marL="271463" indent="-271463" defTabSz="762000">
              <a:defRPr sz="2000">
                <a:solidFill>
                  <a:schemeClr val="tx1"/>
                </a:solidFill>
                <a:latin typeface="Arial" panose="020B0604020202020204" pitchFamily="34" charset="0"/>
              </a:defRPr>
            </a:lvl1pPr>
            <a:lvl2pPr marL="820738" indent="-285750" defTabSz="762000">
              <a:defRPr sz="2000">
                <a:solidFill>
                  <a:schemeClr val="tx1"/>
                </a:solidFill>
                <a:latin typeface="Arial" panose="020B0604020202020204" pitchFamily="34" charset="0"/>
              </a:defRPr>
            </a:lvl2pPr>
            <a:lvl3pPr marL="1228725" indent="-228600" defTabSz="762000">
              <a:defRPr sz="2000">
                <a:solidFill>
                  <a:schemeClr val="tx1"/>
                </a:solidFill>
                <a:latin typeface="Arial" panose="020B0604020202020204" pitchFamily="34" charset="0"/>
              </a:defRPr>
            </a:lvl3pPr>
            <a:lvl4pPr marL="1636713" indent="-228600" defTabSz="762000">
              <a:defRPr sz="2000">
                <a:solidFill>
                  <a:schemeClr val="tx1"/>
                </a:solidFill>
                <a:latin typeface="Arial" panose="020B0604020202020204" pitchFamily="34" charset="0"/>
              </a:defRPr>
            </a:lvl4pPr>
            <a:lvl5pPr marL="2057400" indent="-228600" defTabSz="762000">
              <a:defRPr sz="2000">
                <a:solidFill>
                  <a:schemeClr val="tx1"/>
                </a:solidFill>
                <a:latin typeface="Arial" panose="020B0604020202020204" pitchFamily="34" charset="0"/>
              </a:defRPr>
            </a:lvl5pPr>
            <a:lvl6pPr marL="2514600" indent="-228600" defTabSz="762000" eaLnBrk="0" fontAlgn="base" hangingPunct="0">
              <a:spcBef>
                <a:spcPct val="0"/>
              </a:spcBef>
              <a:spcAft>
                <a:spcPct val="0"/>
              </a:spcAft>
              <a:defRPr sz="2000">
                <a:solidFill>
                  <a:schemeClr val="tx1"/>
                </a:solidFill>
                <a:latin typeface="Arial" panose="020B0604020202020204" pitchFamily="34" charset="0"/>
              </a:defRPr>
            </a:lvl6pPr>
            <a:lvl7pPr marL="2971800" indent="-228600" defTabSz="762000" eaLnBrk="0" fontAlgn="base" hangingPunct="0">
              <a:spcBef>
                <a:spcPct val="0"/>
              </a:spcBef>
              <a:spcAft>
                <a:spcPct val="0"/>
              </a:spcAft>
              <a:defRPr sz="2000">
                <a:solidFill>
                  <a:schemeClr val="tx1"/>
                </a:solidFill>
                <a:latin typeface="Arial" panose="020B0604020202020204" pitchFamily="34" charset="0"/>
              </a:defRPr>
            </a:lvl7pPr>
            <a:lvl8pPr marL="3429000" indent="-228600" defTabSz="762000" eaLnBrk="0" fontAlgn="base" hangingPunct="0">
              <a:spcBef>
                <a:spcPct val="0"/>
              </a:spcBef>
              <a:spcAft>
                <a:spcPct val="0"/>
              </a:spcAft>
              <a:defRPr sz="2000">
                <a:solidFill>
                  <a:schemeClr val="tx1"/>
                </a:solidFill>
                <a:latin typeface="Arial" panose="020B0604020202020204" pitchFamily="34" charset="0"/>
              </a:defRPr>
            </a:lvl8pPr>
            <a:lvl9pPr marL="3886200" indent="-228600" defTabSz="762000" eaLnBrk="0" fontAlgn="base" hangingPunct="0">
              <a:spcBef>
                <a:spcPct val="0"/>
              </a:spcBef>
              <a:spcAft>
                <a:spcPct val="0"/>
              </a:spcAft>
              <a:defRPr sz="2000">
                <a:solidFill>
                  <a:schemeClr val="tx1"/>
                </a:solidFill>
                <a:latin typeface="Arial" panose="020B0604020202020204" pitchFamily="34" charset="0"/>
              </a:defRPr>
            </a:lvl9pPr>
          </a:lstStyle>
          <a:p>
            <a:pPr algn="just" eaLnBrk="1" hangingPunct="1">
              <a:lnSpc>
                <a:spcPct val="90000"/>
              </a:lnSpc>
              <a:spcBef>
                <a:spcPct val="20000"/>
              </a:spcBef>
              <a:buFontTx/>
              <a:buChar char="•"/>
            </a:pPr>
            <a:r>
              <a:rPr lang="it-IT" altLang="zh-CN" sz="2400">
                <a:solidFill>
                  <a:schemeClr val="accent2"/>
                </a:solidFill>
              </a:rPr>
              <a:t>Grandiosità</a:t>
            </a:r>
          </a:p>
          <a:p>
            <a:pPr algn="just" eaLnBrk="1" hangingPunct="1">
              <a:lnSpc>
                <a:spcPct val="90000"/>
              </a:lnSpc>
              <a:spcBef>
                <a:spcPct val="20000"/>
              </a:spcBef>
              <a:buFontTx/>
              <a:buChar char="•"/>
            </a:pPr>
            <a:r>
              <a:rPr lang="it-IT" altLang="zh-CN" sz="2400">
                <a:solidFill>
                  <a:schemeClr val="accent2"/>
                </a:solidFill>
              </a:rPr>
              <a:t>Comportamenti passivi</a:t>
            </a:r>
          </a:p>
          <a:p>
            <a:pPr algn="just" eaLnBrk="1" hangingPunct="1">
              <a:lnSpc>
                <a:spcPct val="90000"/>
              </a:lnSpc>
              <a:spcBef>
                <a:spcPct val="20000"/>
              </a:spcBef>
              <a:buFontTx/>
              <a:buChar char="•"/>
            </a:pPr>
            <a:r>
              <a:rPr lang="it-IT" altLang="zh-CN" sz="2400">
                <a:solidFill>
                  <a:schemeClr val="accent2"/>
                </a:solidFill>
              </a:rPr>
              <a:t>Disturbi del pensiero</a:t>
            </a:r>
          </a:p>
          <a:p>
            <a:pPr algn="just" eaLnBrk="1" hangingPunct="1">
              <a:lnSpc>
                <a:spcPct val="90000"/>
              </a:lnSpc>
              <a:spcBef>
                <a:spcPct val="20000"/>
              </a:spcBef>
              <a:buFontTx/>
              <a:buChar char="•"/>
            </a:pPr>
            <a:r>
              <a:rPr lang="it-IT" altLang="zh-CN" sz="2400">
                <a:solidFill>
                  <a:schemeClr val="accent2"/>
                </a:solidFill>
              </a:rPr>
              <a:t>(risata della forca)</a:t>
            </a:r>
          </a:p>
          <a:p>
            <a:pPr algn="just" eaLnBrk="1" hangingPunct="1">
              <a:lnSpc>
                <a:spcPct val="90000"/>
              </a:lnSpc>
              <a:spcBef>
                <a:spcPct val="20000"/>
              </a:spcBef>
              <a:buFontTx/>
              <a:buChar char="•"/>
            </a:pPr>
            <a:r>
              <a:rPr lang="it-IT" altLang="zh-CN" sz="2400">
                <a:solidFill>
                  <a:schemeClr val="accent2"/>
                </a:solidFill>
              </a:rPr>
              <a:t>Transazioni di ridefinizione: tangenziali e bloccanti</a:t>
            </a:r>
          </a:p>
          <a:p>
            <a:pPr algn="just" eaLnBrk="1" hangingPunct="1">
              <a:lnSpc>
                <a:spcPct val="90000"/>
              </a:lnSpc>
              <a:spcBef>
                <a:spcPct val="20000"/>
              </a:spcBef>
              <a:buFontTx/>
              <a:buChar char="•"/>
            </a:pPr>
            <a:endParaRPr lang="it-IT" altLang="zh-CN" sz="2400">
              <a:solidFill>
                <a:schemeClr val="accent2"/>
              </a:solidFill>
            </a:endParaRPr>
          </a:p>
          <a:p>
            <a:pPr algn="just" eaLnBrk="1" hangingPunct="1">
              <a:lnSpc>
                <a:spcPct val="90000"/>
              </a:lnSpc>
              <a:spcBef>
                <a:spcPct val="20000"/>
              </a:spcBef>
            </a:pPr>
            <a:endParaRPr lang="it-IT" altLang="zh-CN" sz="2400">
              <a:solidFill>
                <a:schemeClr val="accent2"/>
              </a:solidFill>
            </a:endParaRPr>
          </a:p>
        </p:txBody>
      </p:sp>
      <p:sp>
        <p:nvSpPr>
          <p:cNvPr id="28678" name="Rectangle 13"/>
          <p:cNvSpPr>
            <a:spLocks noChangeArrowheads="1"/>
          </p:cNvSpPr>
          <p:nvPr/>
        </p:nvSpPr>
        <p:spPr bwMode="auto">
          <a:xfrm>
            <a:off x="1524000" y="4508501"/>
            <a:ext cx="9144000" cy="15843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lstStyle>
            <a:lvl1pPr defTabSz="762000">
              <a:defRPr sz="2000">
                <a:solidFill>
                  <a:schemeClr val="tx1"/>
                </a:solidFill>
                <a:latin typeface="Arial" panose="020B0604020202020204" pitchFamily="34" charset="0"/>
              </a:defRPr>
            </a:lvl1pPr>
            <a:lvl2pPr marL="820738" indent="-285750" defTabSz="762000">
              <a:defRPr sz="2000">
                <a:solidFill>
                  <a:schemeClr val="tx1"/>
                </a:solidFill>
                <a:latin typeface="Arial" panose="020B0604020202020204" pitchFamily="34" charset="0"/>
              </a:defRPr>
            </a:lvl2pPr>
            <a:lvl3pPr marL="1228725" indent="-228600" defTabSz="762000">
              <a:defRPr sz="2000">
                <a:solidFill>
                  <a:schemeClr val="tx1"/>
                </a:solidFill>
                <a:latin typeface="Arial" panose="020B0604020202020204" pitchFamily="34" charset="0"/>
              </a:defRPr>
            </a:lvl3pPr>
            <a:lvl4pPr marL="1636713" indent="-228600" defTabSz="762000">
              <a:defRPr sz="2000">
                <a:solidFill>
                  <a:schemeClr val="tx1"/>
                </a:solidFill>
                <a:latin typeface="Arial" panose="020B0604020202020204" pitchFamily="34" charset="0"/>
              </a:defRPr>
            </a:lvl4pPr>
            <a:lvl5pPr marL="2057400" indent="-228600" defTabSz="762000">
              <a:defRPr sz="2000">
                <a:solidFill>
                  <a:schemeClr val="tx1"/>
                </a:solidFill>
                <a:latin typeface="Arial" panose="020B0604020202020204" pitchFamily="34" charset="0"/>
              </a:defRPr>
            </a:lvl5pPr>
            <a:lvl6pPr marL="2514600" indent="-228600" defTabSz="762000" eaLnBrk="0" fontAlgn="base" hangingPunct="0">
              <a:spcBef>
                <a:spcPct val="0"/>
              </a:spcBef>
              <a:spcAft>
                <a:spcPct val="0"/>
              </a:spcAft>
              <a:defRPr sz="2000">
                <a:solidFill>
                  <a:schemeClr val="tx1"/>
                </a:solidFill>
                <a:latin typeface="Arial" panose="020B0604020202020204" pitchFamily="34" charset="0"/>
              </a:defRPr>
            </a:lvl6pPr>
            <a:lvl7pPr marL="2971800" indent="-228600" defTabSz="762000" eaLnBrk="0" fontAlgn="base" hangingPunct="0">
              <a:spcBef>
                <a:spcPct val="0"/>
              </a:spcBef>
              <a:spcAft>
                <a:spcPct val="0"/>
              </a:spcAft>
              <a:defRPr sz="2000">
                <a:solidFill>
                  <a:schemeClr val="tx1"/>
                </a:solidFill>
                <a:latin typeface="Arial" panose="020B0604020202020204" pitchFamily="34" charset="0"/>
              </a:defRPr>
            </a:lvl7pPr>
            <a:lvl8pPr marL="3429000" indent="-228600" defTabSz="762000" eaLnBrk="0" fontAlgn="base" hangingPunct="0">
              <a:spcBef>
                <a:spcPct val="0"/>
              </a:spcBef>
              <a:spcAft>
                <a:spcPct val="0"/>
              </a:spcAft>
              <a:defRPr sz="2000">
                <a:solidFill>
                  <a:schemeClr val="tx1"/>
                </a:solidFill>
                <a:latin typeface="Arial" panose="020B0604020202020204" pitchFamily="34" charset="0"/>
              </a:defRPr>
            </a:lvl8pPr>
            <a:lvl9pPr marL="3886200" indent="-228600" defTabSz="762000" eaLnBrk="0" fontAlgn="base" hangingPunct="0">
              <a:spcBef>
                <a:spcPct val="0"/>
              </a:spcBef>
              <a:spcAft>
                <a:spcPct val="0"/>
              </a:spcAft>
              <a:defRPr sz="2000">
                <a:solidFill>
                  <a:schemeClr val="tx1"/>
                </a:solidFill>
                <a:latin typeface="Arial" panose="020B0604020202020204" pitchFamily="34" charset="0"/>
              </a:defRPr>
            </a:lvl9pPr>
          </a:lstStyle>
          <a:p>
            <a:pPr algn="just" eaLnBrk="1" hangingPunct="1">
              <a:spcBef>
                <a:spcPct val="20000"/>
              </a:spcBef>
            </a:pPr>
            <a:r>
              <a:rPr lang="it-IT" altLang="zh-CN" sz="2400">
                <a:solidFill>
                  <a:schemeClr val="accent2"/>
                </a:solidFill>
              </a:rPr>
              <a:t>L’insieme di questi meccanismi viene chiamato RIDEFINIZIONE.</a:t>
            </a:r>
            <a:r>
              <a:rPr lang="it-IT" altLang="zh-CN" sz="2400" i="1">
                <a:solidFill>
                  <a:schemeClr val="accent2"/>
                </a:solidFill>
              </a:rPr>
              <a:t> </a:t>
            </a:r>
          </a:p>
          <a:p>
            <a:pPr algn="just" eaLnBrk="1" hangingPunct="1">
              <a:spcBef>
                <a:spcPct val="20000"/>
              </a:spcBef>
            </a:pPr>
            <a:r>
              <a:rPr lang="it-IT" altLang="zh-CN" sz="2400" i="1">
                <a:solidFill>
                  <a:schemeClr val="accent2"/>
                </a:solidFill>
              </a:rPr>
              <a:t>La ridefinizione è utilizzata dalle persone per mantenere una visione prestabilita di se stesse, degli altri e del mondo (SdR) al fine di portare avanti il proprio copione di vita </a:t>
            </a:r>
            <a:r>
              <a:rPr lang="it-IT" altLang="zh-CN">
                <a:solidFill>
                  <a:schemeClr val="accent2"/>
                </a:solidFill>
              </a:rPr>
              <a:t>(Schiff op.cit. pag. 66). </a:t>
            </a:r>
          </a:p>
        </p:txBody>
      </p:sp>
    </p:spTree>
    <p:extLst>
      <p:ext uri="{BB962C8B-B14F-4D97-AF65-F5344CB8AC3E}">
        <p14:creationId xmlns:p14="http://schemas.microsoft.com/office/powerpoint/2010/main" xmlns="" val="10447597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sz="half" idx="1"/>
          </p:nvPr>
        </p:nvSpPr>
        <p:spPr>
          <a:xfrm>
            <a:off x="1524000" y="692150"/>
            <a:ext cx="9144000" cy="2592388"/>
          </a:xfrm>
          <a:extLst>
            <a:ext uri="{91240B29-F687-4F45-9708-019B960494DF}">
              <a14:hiddenLine xmlns:a14="http://schemas.microsoft.com/office/drawing/2010/main" xmlns="" w="12700">
                <a:solidFill>
                  <a:schemeClr val="tx1"/>
                </a:solidFill>
                <a:miter lim="800000"/>
                <a:headEnd/>
                <a:tailEnd/>
              </a14:hiddenLine>
            </a:ext>
          </a:extLst>
        </p:spPr>
        <p:txBody>
          <a:bodyPr vert="horz" lIns="90488" tIns="44450" rIns="90488" bIns="44450" rtlCol="0">
            <a:normAutofit/>
          </a:bodyPr>
          <a:lstStyle/>
          <a:p>
            <a:pPr marL="355600" indent="-355600" algn="just" defTabSz="762000">
              <a:lnSpc>
                <a:spcPct val="130000"/>
              </a:lnSpc>
            </a:pPr>
            <a:r>
              <a:rPr lang="it-IT" altLang="zh-CN" sz="2400" b="1"/>
              <a:t>Iperdettagliamento</a:t>
            </a:r>
          </a:p>
          <a:p>
            <a:pPr marL="355600" indent="-355600" algn="just" defTabSz="762000">
              <a:lnSpc>
                <a:spcPct val="130000"/>
              </a:lnSpc>
            </a:pPr>
            <a:r>
              <a:rPr lang="it-IT" altLang="zh-CN" sz="2400" b="1"/>
              <a:t>Ipergeneralizzazione</a:t>
            </a:r>
          </a:p>
          <a:p>
            <a:pPr marL="355600" indent="-355600" algn="just" defTabSz="762000">
              <a:lnSpc>
                <a:spcPct val="130000"/>
              </a:lnSpc>
            </a:pPr>
            <a:r>
              <a:rPr lang="it-IT" altLang="zh-CN" sz="2400" b="1"/>
              <a:t>Intensificazione</a:t>
            </a:r>
          </a:p>
          <a:p>
            <a:pPr marL="355600" indent="-355600" algn="just" defTabSz="762000">
              <a:lnSpc>
                <a:spcPct val="130000"/>
              </a:lnSpc>
            </a:pPr>
            <a:r>
              <a:rPr lang="it-IT" altLang="zh-CN" sz="2400" b="1"/>
              <a:t>Fantasia</a:t>
            </a:r>
          </a:p>
          <a:p>
            <a:pPr marL="355600" indent="-355600" algn="just" defTabSz="762000">
              <a:buNone/>
            </a:pPr>
            <a:endParaRPr lang="it-IT" altLang="zh-CN" sz="2400" b="1"/>
          </a:p>
        </p:txBody>
      </p:sp>
      <p:sp>
        <p:nvSpPr>
          <p:cNvPr id="35843" name="Segnaposto numero diapositiva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984E0333-8DD5-44C9-9DB1-882666B8F168}" type="slidenum">
              <a:rPr lang="it-IT" sz="2400">
                <a:solidFill>
                  <a:schemeClr val="bg1"/>
                </a:solidFill>
              </a:rPr>
              <a:pPr/>
              <a:t>18</a:t>
            </a:fld>
            <a:endParaRPr lang="it-IT" sz="2400">
              <a:solidFill>
                <a:schemeClr val="bg1"/>
              </a:solidFill>
            </a:endParaRPr>
          </a:p>
        </p:txBody>
      </p:sp>
      <p:sp>
        <p:nvSpPr>
          <p:cNvPr id="35844" name="Rectangle 2"/>
          <p:cNvSpPr>
            <a:spLocks noChangeArrowheads="1"/>
          </p:cNvSpPr>
          <p:nvPr/>
        </p:nvSpPr>
        <p:spPr bwMode="auto">
          <a:xfrm>
            <a:off x="1524000" y="1"/>
            <a:ext cx="9144000" cy="549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lstStyle>
            <a:lvl1pPr marL="457200" indent="-457200" defTabSz="762000">
              <a:defRPr sz="2000">
                <a:solidFill>
                  <a:schemeClr val="tx1"/>
                </a:solidFill>
                <a:latin typeface="Arial" panose="020B0604020202020204" pitchFamily="34" charset="0"/>
              </a:defRPr>
            </a:lvl1pPr>
            <a:lvl2pPr indent="-457200" defTabSz="762000">
              <a:defRPr sz="2000">
                <a:solidFill>
                  <a:schemeClr val="tx1"/>
                </a:solidFill>
                <a:latin typeface="Arial" panose="020B0604020202020204" pitchFamily="34" charset="0"/>
              </a:defRPr>
            </a:lvl2pPr>
            <a:lvl3pPr marL="457200" indent="-457200" defTabSz="762000">
              <a:defRPr sz="2000">
                <a:solidFill>
                  <a:schemeClr val="tx1"/>
                </a:solidFill>
                <a:latin typeface="Arial" panose="020B0604020202020204" pitchFamily="34" charset="0"/>
              </a:defRPr>
            </a:lvl3pPr>
            <a:lvl4pPr marL="457200" indent="-457200" defTabSz="762000">
              <a:defRPr sz="2000">
                <a:solidFill>
                  <a:schemeClr val="tx1"/>
                </a:solidFill>
                <a:latin typeface="Arial" panose="020B0604020202020204" pitchFamily="34" charset="0"/>
              </a:defRPr>
            </a:lvl4pPr>
            <a:lvl5pPr marL="457200" indent="-457200" defTabSz="762000">
              <a:defRPr sz="2000">
                <a:solidFill>
                  <a:schemeClr val="tx1"/>
                </a:solidFill>
                <a:latin typeface="Arial" panose="020B0604020202020204" pitchFamily="34" charset="0"/>
              </a:defRPr>
            </a:lvl5pPr>
            <a:lvl6pPr marL="914400" indent="-457200" defTabSz="762000" eaLnBrk="0" fontAlgn="base" hangingPunct="0">
              <a:spcBef>
                <a:spcPct val="0"/>
              </a:spcBef>
              <a:spcAft>
                <a:spcPct val="0"/>
              </a:spcAft>
              <a:defRPr sz="2000">
                <a:solidFill>
                  <a:schemeClr val="tx1"/>
                </a:solidFill>
                <a:latin typeface="Arial" panose="020B0604020202020204" pitchFamily="34" charset="0"/>
              </a:defRPr>
            </a:lvl6pPr>
            <a:lvl7pPr marL="1371600" indent="-457200" defTabSz="762000" eaLnBrk="0" fontAlgn="base" hangingPunct="0">
              <a:spcBef>
                <a:spcPct val="0"/>
              </a:spcBef>
              <a:spcAft>
                <a:spcPct val="0"/>
              </a:spcAft>
              <a:defRPr sz="2000">
                <a:solidFill>
                  <a:schemeClr val="tx1"/>
                </a:solidFill>
                <a:latin typeface="Arial" panose="020B0604020202020204" pitchFamily="34" charset="0"/>
              </a:defRPr>
            </a:lvl7pPr>
            <a:lvl8pPr marL="1828800" indent="-457200" defTabSz="762000" eaLnBrk="0" fontAlgn="base" hangingPunct="0">
              <a:spcBef>
                <a:spcPct val="0"/>
              </a:spcBef>
              <a:spcAft>
                <a:spcPct val="0"/>
              </a:spcAft>
              <a:defRPr sz="2000">
                <a:solidFill>
                  <a:schemeClr val="tx1"/>
                </a:solidFill>
                <a:latin typeface="Arial" panose="020B0604020202020204" pitchFamily="34" charset="0"/>
              </a:defRPr>
            </a:lvl8pPr>
            <a:lvl9pPr marL="2286000" indent="-457200" defTabSz="7620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20000"/>
              </a:spcBef>
            </a:pPr>
            <a:r>
              <a:rPr lang="it-IT" altLang="zh-CN" sz="2800" b="1">
                <a:solidFill>
                  <a:schemeClr val="accent2"/>
                </a:solidFill>
              </a:rPr>
              <a:t>DISTURBI DEL PENSIERO 1/3</a:t>
            </a:r>
            <a:endParaRPr lang="it-IT" sz="2800" b="1" i="1">
              <a:solidFill>
                <a:schemeClr val="accent2"/>
              </a:solidFill>
            </a:endParaRPr>
          </a:p>
        </p:txBody>
      </p:sp>
      <p:sp>
        <p:nvSpPr>
          <p:cNvPr id="35845" name="Rectangle 4"/>
          <p:cNvSpPr>
            <a:spLocks noChangeArrowheads="1"/>
          </p:cNvSpPr>
          <p:nvPr/>
        </p:nvSpPr>
        <p:spPr bwMode="auto">
          <a:xfrm>
            <a:off x="1524000" y="3644900"/>
            <a:ext cx="9144000" cy="212365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lnSpc>
                <a:spcPct val="110000"/>
              </a:lnSpc>
              <a:spcBef>
                <a:spcPct val="20000"/>
              </a:spcBef>
            </a:pPr>
            <a:r>
              <a:rPr lang="it-IT" altLang="zh-CN" sz="2400" i="1">
                <a:solidFill>
                  <a:schemeClr val="accent2"/>
                </a:solidFill>
              </a:rPr>
              <a:t>IPERDETTAGLIAMENTO: intorno ad ogni problema particolare è possibile sovraccaricarsi di un numero eccessivo di stimoli, rilevanti e irrilevanti, e dare una valutazione erronea ai dettagli. Questo è il più comune dei meccanismi che rendono inefficace l’attività di pensiero. </a:t>
            </a:r>
            <a:r>
              <a:rPr lang="it-IT" altLang="zh-CN" sz="1800">
                <a:solidFill>
                  <a:schemeClr val="accent2"/>
                </a:solidFill>
              </a:rPr>
              <a:t>(Schiff op.cit. pag. 31).</a:t>
            </a:r>
            <a:r>
              <a:rPr lang="it-IT" altLang="zh-CN" sz="1800"/>
              <a:t> </a:t>
            </a:r>
          </a:p>
        </p:txBody>
      </p:sp>
      <p:pic>
        <p:nvPicPr>
          <p:cNvPr id="35846" name="Picture 5"/>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311901" y="476251"/>
            <a:ext cx="4067175" cy="2932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5847" name="Oval 6"/>
          <p:cNvSpPr>
            <a:spLocks noChangeArrowheads="1"/>
          </p:cNvSpPr>
          <p:nvPr/>
        </p:nvSpPr>
        <p:spPr bwMode="auto">
          <a:xfrm>
            <a:off x="7751764" y="1412875"/>
            <a:ext cx="1368425" cy="431800"/>
          </a:xfrm>
          <a:prstGeom prst="ellipse">
            <a:avLst/>
          </a:prstGeom>
          <a:noFill/>
          <a:ln w="63500">
            <a:solidFill>
              <a:srgbClr val="FF00FF"/>
            </a:solidFill>
            <a:round/>
            <a:headEnd/>
            <a:tailEnd/>
          </a:ln>
          <a:effectLst/>
          <a:extLst>
            <a:ext uri="{909E8E84-426E-40DD-AFC4-6F175D3DCCD1}">
              <a14:hiddenFill xmlns:a14="http://schemas.microsoft.com/office/drawing/2010/main" xmlns="">
                <a:solidFill>
                  <a:srgbClr val="FFFF00">
                    <a:alpha val="50195"/>
                  </a:srgbClr>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Tree>
    <p:extLst>
      <p:ext uri="{BB962C8B-B14F-4D97-AF65-F5344CB8AC3E}">
        <p14:creationId xmlns:p14="http://schemas.microsoft.com/office/powerpoint/2010/main" xmlns="" val="36014415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egnaposto numero diapositiva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C02268DF-2B01-424A-8AB4-4E33FB2F5A1A}" type="slidenum">
              <a:rPr lang="it-IT" sz="2400">
                <a:solidFill>
                  <a:schemeClr val="bg1"/>
                </a:solidFill>
              </a:rPr>
              <a:pPr/>
              <a:t>19</a:t>
            </a:fld>
            <a:endParaRPr lang="it-IT" sz="2400">
              <a:solidFill>
                <a:schemeClr val="bg1"/>
              </a:solidFill>
            </a:endParaRPr>
          </a:p>
        </p:txBody>
      </p:sp>
      <p:sp>
        <p:nvSpPr>
          <p:cNvPr id="37891" name="Rectangle 2"/>
          <p:cNvSpPr>
            <a:spLocks noChangeArrowheads="1"/>
          </p:cNvSpPr>
          <p:nvPr/>
        </p:nvSpPr>
        <p:spPr bwMode="auto">
          <a:xfrm>
            <a:off x="1524000" y="1"/>
            <a:ext cx="9144000" cy="549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lstStyle>
            <a:lvl1pPr marL="457200" indent="-457200" defTabSz="762000">
              <a:defRPr sz="2000">
                <a:solidFill>
                  <a:schemeClr val="tx1"/>
                </a:solidFill>
                <a:latin typeface="Arial" panose="020B0604020202020204" pitchFamily="34" charset="0"/>
              </a:defRPr>
            </a:lvl1pPr>
            <a:lvl2pPr indent="-457200" defTabSz="762000">
              <a:defRPr sz="2000">
                <a:solidFill>
                  <a:schemeClr val="tx1"/>
                </a:solidFill>
                <a:latin typeface="Arial" panose="020B0604020202020204" pitchFamily="34" charset="0"/>
              </a:defRPr>
            </a:lvl2pPr>
            <a:lvl3pPr marL="457200" indent="-457200" defTabSz="762000">
              <a:defRPr sz="2000">
                <a:solidFill>
                  <a:schemeClr val="tx1"/>
                </a:solidFill>
                <a:latin typeface="Arial" panose="020B0604020202020204" pitchFamily="34" charset="0"/>
              </a:defRPr>
            </a:lvl3pPr>
            <a:lvl4pPr marL="457200" indent="-457200" defTabSz="762000">
              <a:defRPr sz="2000">
                <a:solidFill>
                  <a:schemeClr val="tx1"/>
                </a:solidFill>
                <a:latin typeface="Arial" panose="020B0604020202020204" pitchFamily="34" charset="0"/>
              </a:defRPr>
            </a:lvl4pPr>
            <a:lvl5pPr marL="457200" indent="-457200" defTabSz="762000">
              <a:defRPr sz="2000">
                <a:solidFill>
                  <a:schemeClr val="tx1"/>
                </a:solidFill>
                <a:latin typeface="Arial" panose="020B0604020202020204" pitchFamily="34" charset="0"/>
              </a:defRPr>
            </a:lvl5pPr>
            <a:lvl6pPr marL="914400" indent="-457200" defTabSz="762000" eaLnBrk="0" fontAlgn="base" hangingPunct="0">
              <a:spcBef>
                <a:spcPct val="0"/>
              </a:spcBef>
              <a:spcAft>
                <a:spcPct val="0"/>
              </a:spcAft>
              <a:defRPr sz="2000">
                <a:solidFill>
                  <a:schemeClr val="tx1"/>
                </a:solidFill>
                <a:latin typeface="Arial" panose="020B0604020202020204" pitchFamily="34" charset="0"/>
              </a:defRPr>
            </a:lvl6pPr>
            <a:lvl7pPr marL="1371600" indent="-457200" defTabSz="762000" eaLnBrk="0" fontAlgn="base" hangingPunct="0">
              <a:spcBef>
                <a:spcPct val="0"/>
              </a:spcBef>
              <a:spcAft>
                <a:spcPct val="0"/>
              </a:spcAft>
              <a:defRPr sz="2000">
                <a:solidFill>
                  <a:schemeClr val="tx1"/>
                </a:solidFill>
                <a:latin typeface="Arial" panose="020B0604020202020204" pitchFamily="34" charset="0"/>
              </a:defRPr>
            </a:lvl7pPr>
            <a:lvl8pPr marL="1828800" indent="-457200" defTabSz="762000" eaLnBrk="0" fontAlgn="base" hangingPunct="0">
              <a:spcBef>
                <a:spcPct val="0"/>
              </a:spcBef>
              <a:spcAft>
                <a:spcPct val="0"/>
              </a:spcAft>
              <a:defRPr sz="2000">
                <a:solidFill>
                  <a:schemeClr val="tx1"/>
                </a:solidFill>
                <a:latin typeface="Arial" panose="020B0604020202020204" pitchFamily="34" charset="0"/>
              </a:defRPr>
            </a:lvl8pPr>
            <a:lvl9pPr marL="2286000" indent="-457200" defTabSz="7620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20000"/>
              </a:spcBef>
            </a:pPr>
            <a:r>
              <a:rPr lang="it-IT" altLang="zh-CN" sz="2800" b="1">
                <a:solidFill>
                  <a:schemeClr val="accent2"/>
                </a:solidFill>
              </a:rPr>
              <a:t>DISTURBI DEL PENSIERO 2/3</a:t>
            </a:r>
            <a:endParaRPr lang="it-IT" sz="2800" b="1" i="1">
              <a:solidFill>
                <a:schemeClr val="accent2"/>
              </a:solidFill>
            </a:endParaRPr>
          </a:p>
        </p:txBody>
      </p:sp>
      <p:sp>
        <p:nvSpPr>
          <p:cNvPr id="37892" name="Rectangle 4"/>
          <p:cNvSpPr>
            <a:spLocks noChangeArrowheads="1"/>
          </p:cNvSpPr>
          <p:nvPr/>
        </p:nvSpPr>
        <p:spPr bwMode="auto">
          <a:xfrm>
            <a:off x="1524000" y="549276"/>
            <a:ext cx="9144000" cy="290848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lnSpc>
                <a:spcPct val="110000"/>
              </a:lnSpc>
              <a:spcBef>
                <a:spcPct val="20000"/>
              </a:spcBef>
            </a:pPr>
            <a:r>
              <a:rPr lang="it-IT" altLang="zh-CN" sz="2400" i="1">
                <a:solidFill>
                  <a:schemeClr val="accent2"/>
                </a:solidFill>
              </a:rPr>
              <a:t>IPERGENERALIZZAZIONE: Domandi quali “qual è il significato della vita?”, “Chi sei?”, “Mi ami veramente?”, sono tipiche del pensiero ipergeneralizzato.</a:t>
            </a:r>
          </a:p>
          <a:p>
            <a:pPr eaLnBrk="1" hangingPunct="1">
              <a:lnSpc>
                <a:spcPct val="110000"/>
              </a:lnSpc>
              <a:spcBef>
                <a:spcPct val="20000"/>
              </a:spcBef>
            </a:pPr>
            <a:r>
              <a:rPr lang="it-IT" altLang="zh-CN" sz="2400" i="1">
                <a:solidFill>
                  <a:schemeClr val="accent2"/>
                </a:solidFill>
              </a:rPr>
              <a:t>Già per il modo in cui è definito, il problema diviene così generalizzato da essere opprimente nella sua ampiezza, irrisolvibile nella logica o semanticamente privo di senso </a:t>
            </a:r>
            <a:r>
              <a:rPr lang="it-IT" altLang="zh-CN" sz="1800">
                <a:solidFill>
                  <a:schemeClr val="accent2"/>
                </a:solidFill>
              </a:rPr>
              <a:t>(Schiff op.cit. pag. 31).</a:t>
            </a:r>
            <a:r>
              <a:rPr lang="it-IT" altLang="zh-CN" sz="1800"/>
              <a:t> </a:t>
            </a:r>
          </a:p>
        </p:txBody>
      </p:sp>
      <p:sp>
        <p:nvSpPr>
          <p:cNvPr id="37893" name="Rectangle 8"/>
          <p:cNvSpPr>
            <a:spLocks noChangeArrowheads="1"/>
          </p:cNvSpPr>
          <p:nvPr/>
        </p:nvSpPr>
        <p:spPr bwMode="auto">
          <a:xfrm>
            <a:off x="1524000" y="3429001"/>
            <a:ext cx="9144000" cy="21975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lnSpc>
                <a:spcPct val="110000"/>
              </a:lnSpc>
              <a:spcBef>
                <a:spcPct val="20000"/>
              </a:spcBef>
            </a:pPr>
            <a:r>
              <a:rPr lang="it-IT" altLang="zh-CN" sz="2400" i="1">
                <a:solidFill>
                  <a:schemeClr val="accent2"/>
                </a:solidFill>
              </a:rPr>
              <a:t>INTENSIFICAZIONE: </a:t>
            </a:r>
            <a:r>
              <a:rPr lang="it-IT" altLang="zh-CN" sz="2400">
                <a:solidFill>
                  <a:schemeClr val="accent2"/>
                </a:solidFill>
              </a:rPr>
              <a:t>la più evidente è quella sul sentimento. Il sentimento magari è adeguato ma lo si intensifica per non affrontare il problema .</a:t>
            </a:r>
          </a:p>
          <a:p>
            <a:pPr eaLnBrk="1" hangingPunct="1">
              <a:lnSpc>
                <a:spcPct val="110000"/>
              </a:lnSpc>
              <a:spcBef>
                <a:spcPct val="20000"/>
              </a:spcBef>
            </a:pPr>
            <a:r>
              <a:rPr lang="it-IT" altLang="zh-CN" sz="2400">
                <a:solidFill>
                  <a:schemeClr val="accent2"/>
                </a:solidFill>
              </a:rPr>
              <a:t>E’ utile riconoscerlo precocemente prima che diventi completamente bloccante.</a:t>
            </a:r>
          </a:p>
        </p:txBody>
      </p:sp>
    </p:spTree>
    <p:extLst>
      <p:ext uri="{BB962C8B-B14F-4D97-AF65-F5344CB8AC3E}">
        <p14:creationId xmlns:p14="http://schemas.microsoft.com/office/powerpoint/2010/main" xmlns="" val="20844959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0" y="0"/>
            <a:ext cx="12022667" cy="5509200"/>
          </a:xfrm>
          <a:prstGeom prst="rect">
            <a:avLst/>
          </a:prstGeom>
        </p:spPr>
        <p:txBody>
          <a:bodyPr wrap="square">
            <a:spAutoFit/>
          </a:bodyPr>
          <a:lstStyle/>
          <a:p>
            <a:pPr algn="ctr"/>
            <a:r>
              <a:rPr lang="it-IT" sz="2400" i="1" dirty="0" smtClean="0">
                <a:solidFill>
                  <a:schemeClr val="accent1">
                    <a:lumMod val="50000"/>
                  </a:schemeClr>
                </a:solidFill>
                <a:latin typeface="Arial Black" panose="020B0A04020102020204" pitchFamily="34" charset="0"/>
              </a:rPr>
              <a:t> </a:t>
            </a:r>
            <a:r>
              <a:rPr lang="it-IT" sz="3200" i="1" dirty="0">
                <a:solidFill>
                  <a:schemeClr val="accent1">
                    <a:lumMod val="50000"/>
                  </a:schemeClr>
                </a:solidFill>
                <a:latin typeface="Arial Black" panose="020B0A04020102020204" pitchFamily="34" charset="0"/>
              </a:rPr>
              <a:t>MODELLO  DEGLI STATI DELL’IO (MODELLO GAB). </a:t>
            </a:r>
            <a:endParaRPr lang="it-IT" sz="3200" i="1" dirty="0" smtClean="0">
              <a:solidFill>
                <a:schemeClr val="accent1">
                  <a:lumMod val="50000"/>
                </a:schemeClr>
              </a:solidFill>
              <a:latin typeface="Arial Black" panose="020B0A04020102020204" pitchFamily="34" charset="0"/>
            </a:endParaRPr>
          </a:p>
          <a:p>
            <a:pPr algn="ctr"/>
            <a:endParaRPr lang="it-IT" sz="3200" i="1" dirty="0" smtClean="0">
              <a:solidFill>
                <a:schemeClr val="accent1">
                  <a:lumMod val="50000"/>
                </a:schemeClr>
              </a:solidFill>
              <a:latin typeface="Arial Black" panose="020B0A04020102020204" pitchFamily="34" charset="0"/>
            </a:endParaRPr>
          </a:p>
          <a:p>
            <a:endParaRPr lang="it-IT" sz="2400" i="1" dirty="0">
              <a:solidFill>
                <a:schemeClr val="accent1">
                  <a:lumMod val="50000"/>
                </a:schemeClr>
              </a:solidFill>
              <a:latin typeface="Arial Black" panose="020B0A04020102020204" pitchFamily="34" charset="0"/>
            </a:endParaRPr>
          </a:p>
          <a:p>
            <a:r>
              <a:rPr lang="it-IT" sz="2400" i="1" dirty="0" smtClean="0">
                <a:solidFill>
                  <a:schemeClr val="accent1">
                    <a:lumMod val="50000"/>
                  </a:schemeClr>
                </a:solidFill>
                <a:latin typeface="Arial Black" panose="020B0A04020102020204" pitchFamily="34" charset="0"/>
              </a:rPr>
              <a:t>Uno Stato </a:t>
            </a:r>
            <a:r>
              <a:rPr lang="it-IT" sz="2400" i="1" dirty="0">
                <a:solidFill>
                  <a:schemeClr val="accent1">
                    <a:lumMod val="50000"/>
                  </a:schemeClr>
                </a:solidFill>
                <a:latin typeface="Arial Black" panose="020B0A04020102020204" pitchFamily="34" charset="0"/>
              </a:rPr>
              <a:t>dell'Io è un insieme di comportamenti, pensieri ed emozioni attraverso cui si manifesta la nostra personalità in un dato momento. Ed è proprio tale maniera di reagire che darà vita a quelle transazioni, ovvero scambi di informazioni e di sentimenti, che sono oggetto di studio dell'A.T</a:t>
            </a:r>
            <a:r>
              <a:rPr lang="it-IT" sz="2400" i="1" dirty="0" smtClean="0">
                <a:solidFill>
                  <a:schemeClr val="accent1">
                    <a:lumMod val="50000"/>
                  </a:schemeClr>
                </a:solidFill>
                <a:latin typeface="Arial Black" panose="020B0A04020102020204" pitchFamily="34" charset="0"/>
              </a:rPr>
              <a:t>.</a:t>
            </a:r>
          </a:p>
          <a:p>
            <a:r>
              <a:rPr lang="it-IT" sz="2400" i="1" dirty="0" smtClean="0"/>
              <a:t> </a:t>
            </a:r>
            <a:r>
              <a:rPr lang="it-IT" sz="2400" i="1" dirty="0">
                <a:solidFill>
                  <a:schemeClr val="accent1">
                    <a:lumMod val="50000"/>
                  </a:schemeClr>
                </a:solidFill>
                <a:latin typeface="Arial Black" panose="020B0A04020102020204" pitchFamily="34" charset="0"/>
              </a:rPr>
              <a:t>Questi tre differenti stati dell'Io rappresentano la struttura della personalità di ogni persona e vengono convenzionalmente diagrammati come un insieme di tre cerchi l'uno al di sopra dell'altro. Essi sono presenti in ogni persona, a prescindere dalla sua età </a:t>
            </a:r>
            <a:r>
              <a:rPr lang="it-IT" sz="2400" i="1" dirty="0" smtClean="0">
                <a:solidFill>
                  <a:schemeClr val="accent1">
                    <a:lumMod val="50000"/>
                  </a:schemeClr>
                </a:solidFill>
                <a:latin typeface="Arial Black" panose="020B0A04020102020204" pitchFamily="34" charset="0"/>
              </a:rPr>
              <a:t>anagrafica.</a:t>
            </a:r>
          </a:p>
          <a:p>
            <a:r>
              <a:rPr lang="it-IT" sz="2400" i="1" dirty="0" smtClean="0">
                <a:solidFill>
                  <a:schemeClr val="accent1">
                    <a:lumMod val="50000"/>
                  </a:schemeClr>
                </a:solidFill>
                <a:latin typeface="Arial Black" panose="020B0A04020102020204" pitchFamily="34" charset="0"/>
              </a:rPr>
              <a:t> </a:t>
            </a:r>
            <a:endParaRPr lang="it-IT" sz="2400" dirty="0">
              <a:solidFill>
                <a:schemeClr val="accent1">
                  <a:lumMod val="50000"/>
                </a:schemeClr>
              </a:solidFill>
              <a:latin typeface="Arial Black" panose="020B0A04020102020204" pitchFamily="34" charset="0"/>
            </a:endParaRPr>
          </a:p>
        </p:txBody>
      </p:sp>
    </p:spTree>
    <p:extLst>
      <p:ext uri="{BB962C8B-B14F-4D97-AF65-F5344CB8AC3E}">
        <p14:creationId xmlns:p14="http://schemas.microsoft.com/office/powerpoint/2010/main" xmlns="" val="16590936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egnaposto numero diapositiva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917D20E8-884A-47FF-BF4C-6BC6CCE07639}" type="slidenum">
              <a:rPr lang="it-IT" sz="2400">
                <a:solidFill>
                  <a:schemeClr val="bg1"/>
                </a:solidFill>
              </a:rPr>
              <a:pPr/>
              <a:t>20</a:t>
            </a:fld>
            <a:endParaRPr lang="it-IT" sz="2400">
              <a:solidFill>
                <a:schemeClr val="bg1"/>
              </a:solidFill>
            </a:endParaRPr>
          </a:p>
        </p:txBody>
      </p:sp>
      <p:sp>
        <p:nvSpPr>
          <p:cNvPr id="39939" name="Rectangle 2"/>
          <p:cNvSpPr>
            <a:spLocks noChangeArrowheads="1"/>
          </p:cNvSpPr>
          <p:nvPr/>
        </p:nvSpPr>
        <p:spPr bwMode="auto">
          <a:xfrm>
            <a:off x="1524000" y="1"/>
            <a:ext cx="9144000" cy="549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lstStyle>
            <a:lvl1pPr marL="457200" indent="-457200" defTabSz="762000">
              <a:defRPr sz="2000">
                <a:solidFill>
                  <a:schemeClr val="tx1"/>
                </a:solidFill>
                <a:latin typeface="Arial" panose="020B0604020202020204" pitchFamily="34" charset="0"/>
              </a:defRPr>
            </a:lvl1pPr>
            <a:lvl2pPr indent="-457200" defTabSz="762000">
              <a:defRPr sz="2000">
                <a:solidFill>
                  <a:schemeClr val="tx1"/>
                </a:solidFill>
                <a:latin typeface="Arial" panose="020B0604020202020204" pitchFamily="34" charset="0"/>
              </a:defRPr>
            </a:lvl2pPr>
            <a:lvl3pPr marL="457200" indent="-457200" defTabSz="762000">
              <a:defRPr sz="2000">
                <a:solidFill>
                  <a:schemeClr val="tx1"/>
                </a:solidFill>
                <a:latin typeface="Arial" panose="020B0604020202020204" pitchFamily="34" charset="0"/>
              </a:defRPr>
            </a:lvl3pPr>
            <a:lvl4pPr marL="457200" indent="-457200" defTabSz="762000">
              <a:defRPr sz="2000">
                <a:solidFill>
                  <a:schemeClr val="tx1"/>
                </a:solidFill>
                <a:latin typeface="Arial" panose="020B0604020202020204" pitchFamily="34" charset="0"/>
              </a:defRPr>
            </a:lvl4pPr>
            <a:lvl5pPr marL="457200" indent="-457200" defTabSz="762000">
              <a:defRPr sz="2000">
                <a:solidFill>
                  <a:schemeClr val="tx1"/>
                </a:solidFill>
                <a:latin typeface="Arial" panose="020B0604020202020204" pitchFamily="34" charset="0"/>
              </a:defRPr>
            </a:lvl5pPr>
            <a:lvl6pPr marL="914400" indent="-457200" defTabSz="762000" eaLnBrk="0" fontAlgn="base" hangingPunct="0">
              <a:spcBef>
                <a:spcPct val="0"/>
              </a:spcBef>
              <a:spcAft>
                <a:spcPct val="0"/>
              </a:spcAft>
              <a:defRPr sz="2000">
                <a:solidFill>
                  <a:schemeClr val="tx1"/>
                </a:solidFill>
                <a:latin typeface="Arial" panose="020B0604020202020204" pitchFamily="34" charset="0"/>
              </a:defRPr>
            </a:lvl6pPr>
            <a:lvl7pPr marL="1371600" indent="-457200" defTabSz="762000" eaLnBrk="0" fontAlgn="base" hangingPunct="0">
              <a:spcBef>
                <a:spcPct val="0"/>
              </a:spcBef>
              <a:spcAft>
                <a:spcPct val="0"/>
              </a:spcAft>
              <a:defRPr sz="2000">
                <a:solidFill>
                  <a:schemeClr val="tx1"/>
                </a:solidFill>
                <a:latin typeface="Arial" panose="020B0604020202020204" pitchFamily="34" charset="0"/>
              </a:defRPr>
            </a:lvl7pPr>
            <a:lvl8pPr marL="1828800" indent="-457200" defTabSz="762000" eaLnBrk="0" fontAlgn="base" hangingPunct="0">
              <a:spcBef>
                <a:spcPct val="0"/>
              </a:spcBef>
              <a:spcAft>
                <a:spcPct val="0"/>
              </a:spcAft>
              <a:defRPr sz="2000">
                <a:solidFill>
                  <a:schemeClr val="tx1"/>
                </a:solidFill>
                <a:latin typeface="Arial" panose="020B0604020202020204" pitchFamily="34" charset="0"/>
              </a:defRPr>
            </a:lvl8pPr>
            <a:lvl9pPr marL="2286000" indent="-457200" defTabSz="7620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20000"/>
              </a:spcBef>
            </a:pPr>
            <a:r>
              <a:rPr lang="it-IT" altLang="zh-CN" sz="2800" b="1">
                <a:solidFill>
                  <a:schemeClr val="accent2"/>
                </a:solidFill>
              </a:rPr>
              <a:t>DISTURBI DEL PENSIERO 3/3</a:t>
            </a:r>
            <a:endParaRPr lang="it-IT" sz="2800" b="1" i="1">
              <a:solidFill>
                <a:schemeClr val="accent2"/>
              </a:solidFill>
            </a:endParaRPr>
          </a:p>
        </p:txBody>
      </p:sp>
      <p:sp>
        <p:nvSpPr>
          <p:cNvPr id="39940" name="Rectangle 3"/>
          <p:cNvSpPr>
            <a:spLocks noChangeArrowheads="1"/>
          </p:cNvSpPr>
          <p:nvPr/>
        </p:nvSpPr>
        <p:spPr bwMode="auto">
          <a:xfrm>
            <a:off x="1524000" y="549276"/>
            <a:ext cx="9144000" cy="379488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lnSpc>
                <a:spcPct val="110000"/>
              </a:lnSpc>
              <a:spcBef>
                <a:spcPct val="20000"/>
              </a:spcBef>
            </a:pPr>
            <a:r>
              <a:rPr lang="it-IT" altLang="zh-CN" sz="2400" i="1">
                <a:solidFill>
                  <a:schemeClr val="accent2"/>
                </a:solidFill>
              </a:rPr>
              <a:t>FANTASIA: La fantasia è fondamentale per un pensiero efficace. E’ una prefigurazione delle cose…</a:t>
            </a:r>
          </a:p>
          <a:p>
            <a:pPr eaLnBrk="1" hangingPunct="1">
              <a:lnSpc>
                <a:spcPct val="110000"/>
              </a:lnSpc>
              <a:spcBef>
                <a:spcPct val="20000"/>
              </a:spcBef>
            </a:pPr>
            <a:r>
              <a:rPr lang="it-IT" altLang="zh-CN" sz="2400">
                <a:solidFill>
                  <a:schemeClr val="accent2"/>
                </a:solidFill>
              </a:rPr>
              <a:t>Diventa un disturbo quando eccede, si mettono degli elementi fantastici!</a:t>
            </a:r>
          </a:p>
          <a:p>
            <a:pPr eaLnBrk="1" hangingPunct="1">
              <a:lnSpc>
                <a:spcPct val="110000"/>
              </a:lnSpc>
              <a:spcBef>
                <a:spcPct val="20000"/>
              </a:spcBef>
            </a:pPr>
            <a:r>
              <a:rPr lang="it-IT" altLang="zh-CN" sz="2400" i="1">
                <a:solidFill>
                  <a:schemeClr val="accent2"/>
                </a:solidFill>
              </a:rPr>
              <a:t>I disturbi della fantasia spesso si portano dietro serie conseguenze. La persona può avere difficoltà a definire la realtà, può avere allucinazioni o deliri, e avrà certamente problemi rispetto all’anticipazione e alla pianificazione di eventi futuri. </a:t>
            </a:r>
            <a:r>
              <a:rPr lang="it-IT" altLang="zh-CN" sz="1800">
                <a:solidFill>
                  <a:schemeClr val="accent2"/>
                </a:solidFill>
              </a:rPr>
              <a:t>(Schiff op.cit. pag. 32).</a:t>
            </a:r>
            <a:r>
              <a:rPr lang="it-IT" altLang="zh-CN" sz="1800"/>
              <a:t> </a:t>
            </a:r>
          </a:p>
        </p:txBody>
      </p:sp>
    </p:spTree>
    <p:extLst>
      <p:ext uri="{BB962C8B-B14F-4D97-AF65-F5344CB8AC3E}">
        <p14:creationId xmlns:p14="http://schemas.microsoft.com/office/powerpoint/2010/main" xmlns="" val="697794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sz="half" idx="1"/>
          </p:nvPr>
        </p:nvSpPr>
        <p:spPr>
          <a:xfrm>
            <a:off x="1524000" y="476250"/>
            <a:ext cx="9144000" cy="2520950"/>
          </a:xfrm>
          <a:extLst>
            <a:ext uri="{91240B29-F687-4F45-9708-019B960494DF}">
              <a14:hiddenLine xmlns:a14="http://schemas.microsoft.com/office/drawing/2010/main" xmlns="" w="12700">
                <a:solidFill>
                  <a:schemeClr val="tx1"/>
                </a:solidFill>
                <a:miter lim="800000"/>
                <a:headEnd/>
                <a:tailEnd/>
              </a14:hiddenLine>
            </a:ext>
          </a:extLst>
        </p:spPr>
        <p:txBody>
          <a:bodyPr vert="horz" lIns="90488" tIns="44450" rIns="90488" bIns="44450" rtlCol="0">
            <a:normAutofit/>
          </a:bodyPr>
          <a:lstStyle/>
          <a:p>
            <a:pPr marL="0" indent="0" algn="just" defTabSz="762000">
              <a:buNone/>
            </a:pPr>
            <a:r>
              <a:rPr lang="it-IT" altLang="zh-CN" sz="2400" i="1"/>
              <a:t>La grandiosità è un meccanismo che comporta una esagerazione per eccesso o per difetto, di alcuni aspetti di sé, degli altri o del mondo.</a:t>
            </a:r>
          </a:p>
          <a:p>
            <a:pPr marL="0" indent="0" algn="just" defTabSz="762000">
              <a:buNone/>
            </a:pPr>
            <a:endParaRPr lang="it-IT" altLang="zh-CN" sz="2400"/>
          </a:p>
        </p:txBody>
      </p:sp>
      <p:sp>
        <p:nvSpPr>
          <p:cNvPr id="33795" name="Segnaposto numero diapositiva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36ABB7BA-0FCB-4D92-B10B-BD4BE4C5B538}" type="slidenum">
              <a:rPr lang="it-IT" sz="2400">
                <a:solidFill>
                  <a:schemeClr val="bg1"/>
                </a:solidFill>
              </a:rPr>
              <a:pPr/>
              <a:t>21</a:t>
            </a:fld>
            <a:endParaRPr lang="it-IT" sz="2400">
              <a:solidFill>
                <a:schemeClr val="bg1"/>
              </a:solidFill>
            </a:endParaRPr>
          </a:p>
        </p:txBody>
      </p:sp>
      <p:sp>
        <p:nvSpPr>
          <p:cNvPr id="33796" name="Rectangle 2"/>
          <p:cNvSpPr>
            <a:spLocks noChangeArrowheads="1"/>
          </p:cNvSpPr>
          <p:nvPr/>
        </p:nvSpPr>
        <p:spPr bwMode="auto">
          <a:xfrm>
            <a:off x="1524000" y="1"/>
            <a:ext cx="9144000" cy="549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lstStyle>
            <a:lvl1pPr marL="457200" indent="-457200" defTabSz="762000">
              <a:defRPr sz="2000">
                <a:solidFill>
                  <a:schemeClr val="tx1"/>
                </a:solidFill>
                <a:latin typeface="Arial" panose="020B0604020202020204" pitchFamily="34" charset="0"/>
              </a:defRPr>
            </a:lvl1pPr>
            <a:lvl2pPr indent="-457200" defTabSz="762000">
              <a:defRPr sz="2000">
                <a:solidFill>
                  <a:schemeClr val="tx1"/>
                </a:solidFill>
                <a:latin typeface="Arial" panose="020B0604020202020204" pitchFamily="34" charset="0"/>
              </a:defRPr>
            </a:lvl2pPr>
            <a:lvl3pPr marL="457200" indent="-457200" defTabSz="762000">
              <a:defRPr sz="2000">
                <a:solidFill>
                  <a:schemeClr val="tx1"/>
                </a:solidFill>
                <a:latin typeface="Arial" panose="020B0604020202020204" pitchFamily="34" charset="0"/>
              </a:defRPr>
            </a:lvl3pPr>
            <a:lvl4pPr marL="457200" indent="-457200" defTabSz="762000">
              <a:defRPr sz="2000">
                <a:solidFill>
                  <a:schemeClr val="tx1"/>
                </a:solidFill>
                <a:latin typeface="Arial" panose="020B0604020202020204" pitchFamily="34" charset="0"/>
              </a:defRPr>
            </a:lvl4pPr>
            <a:lvl5pPr marL="457200" indent="-457200" defTabSz="762000">
              <a:defRPr sz="2000">
                <a:solidFill>
                  <a:schemeClr val="tx1"/>
                </a:solidFill>
                <a:latin typeface="Arial" panose="020B0604020202020204" pitchFamily="34" charset="0"/>
              </a:defRPr>
            </a:lvl5pPr>
            <a:lvl6pPr marL="914400" indent="-457200" defTabSz="762000" eaLnBrk="0" fontAlgn="base" hangingPunct="0">
              <a:spcBef>
                <a:spcPct val="0"/>
              </a:spcBef>
              <a:spcAft>
                <a:spcPct val="0"/>
              </a:spcAft>
              <a:defRPr sz="2000">
                <a:solidFill>
                  <a:schemeClr val="tx1"/>
                </a:solidFill>
                <a:latin typeface="Arial" panose="020B0604020202020204" pitchFamily="34" charset="0"/>
              </a:defRPr>
            </a:lvl6pPr>
            <a:lvl7pPr marL="1371600" indent="-457200" defTabSz="762000" eaLnBrk="0" fontAlgn="base" hangingPunct="0">
              <a:spcBef>
                <a:spcPct val="0"/>
              </a:spcBef>
              <a:spcAft>
                <a:spcPct val="0"/>
              </a:spcAft>
              <a:defRPr sz="2000">
                <a:solidFill>
                  <a:schemeClr val="tx1"/>
                </a:solidFill>
                <a:latin typeface="Arial" panose="020B0604020202020204" pitchFamily="34" charset="0"/>
              </a:defRPr>
            </a:lvl7pPr>
            <a:lvl8pPr marL="1828800" indent="-457200" defTabSz="762000" eaLnBrk="0" fontAlgn="base" hangingPunct="0">
              <a:spcBef>
                <a:spcPct val="0"/>
              </a:spcBef>
              <a:spcAft>
                <a:spcPct val="0"/>
              </a:spcAft>
              <a:defRPr sz="2000">
                <a:solidFill>
                  <a:schemeClr val="tx1"/>
                </a:solidFill>
                <a:latin typeface="Arial" panose="020B0604020202020204" pitchFamily="34" charset="0"/>
              </a:defRPr>
            </a:lvl8pPr>
            <a:lvl9pPr marL="2286000" indent="-457200" defTabSz="7620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20000"/>
              </a:spcBef>
            </a:pPr>
            <a:r>
              <a:rPr lang="it-IT" altLang="zh-CN" sz="2800" b="1">
                <a:solidFill>
                  <a:schemeClr val="accent2"/>
                </a:solidFill>
              </a:rPr>
              <a:t>GRANDIOSITA’</a:t>
            </a:r>
            <a:endParaRPr lang="it-IT" sz="2800" b="1" i="1">
              <a:solidFill>
                <a:schemeClr val="accent2"/>
              </a:solidFill>
            </a:endParaRPr>
          </a:p>
        </p:txBody>
      </p:sp>
      <p:sp>
        <p:nvSpPr>
          <p:cNvPr id="33797" name="Rectangle 7"/>
          <p:cNvSpPr>
            <a:spLocks noChangeArrowheads="1"/>
          </p:cNvSpPr>
          <p:nvPr/>
        </p:nvSpPr>
        <p:spPr bwMode="auto">
          <a:xfrm>
            <a:off x="1524000" y="1844676"/>
            <a:ext cx="4211638" cy="405341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lnSpc>
                <a:spcPct val="110000"/>
              </a:lnSpc>
              <a:spcBef>
                <a:spcPct val="20000"/>
              </a:spcBef>
            </a:pPr>
            <a:r>
              <a:rPr lang="it-IT" altLang="zh-CN" sz="2400" i="1">
                <a:solidFill>
                  <a:schemeClr val="accent2"/>
                </a:solidFill>
              </a:rPr>
              <a:t>Per esempio l’affermazione “Ero così spaventato da non poter pensare” presuppone un ingigantimento del valore dello stato d’animo e contemporaneamente la minimizzazione delle capacità della persona a pensare quando spaventata </a:t>
            </a:r>
            <a:r>
              <a:rPr lang="it-IT" altLang="zh-CN" sz="1800">
                <a:solidFill>
                  <a:schemeClr val="accent2"/>
                </a:solidFill>
              </a:rPr>
              <a:t>(Schiff op.cit. pag. 29).</a:t>
            </a:r>
            <a:r>
              <a:rPr lang="it-IT" altLang="zh-CN" sz="1800"/>
              <a:t> </a:t>
            </a:r>
          </a:p>
        </p:txBody>
      </p:sp>
      <p:pic>
        <p:nvPicPr>
          <p:cNvPr id="33798" name="Picture 8"/>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924550" y="1989139"/>
            <a:ext cx="4743450" cy="3419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3799" name="Oval 9"/>
          <p:cNvSpPr>
            <a:spLocks noChangeArrowheads="1"/>
          </p:cNvSpPr>
          <p:nvPr/>
        </p:nvSpPr>
        <p:spPr bwMode="auto">
          <a:xfrm>
            <a:off x="7896226" y="2852738"/>
            <a:ext cx="1008063" cy="360362"/>
          </a:xfrm>
          <a:prstGeom prst="ellipse">
            <a:avLst/>
          </a:prstGeom>
          <a:noFill/>
          <a:ln w="63500">
            <a:solidFill>
              <a:srgbClr val="FF00FF"/>
            </a:solidFill>
            <a:round/>
            <a:headEnd/>
            <a:tailEnd/>
          </a:ln>
          <a:effectLst/>
          <a:extLst>
            <a:ext uri="{909E8E84-426E-40DD-AFC4-6F175D3DCCD1}">
              <a14:hiddenFill xmlns:a14="http://schemas.microsoft.com/office/drawing/2010/main" xmlns="">
                <a:solidFill>
                  <a:srgbClr val="FFFF00">
                    <a:alpha val="50195"/>
                  </a:srgbClr>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Tree>
    <p:extLst>
      <p:ext uri="{BB962C8B-B14F-4D97-AF65-F5344CB8AC3E}">
        <p14:creationId xmlns:p14="http://schemas.microsoft.com/office/powerpoint/2010/main" xmlns="" val="41017740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3"/>
          <p:cNvSpPr>
            <a:spLocks noGrp="1" noChangeArrowheads="1"/>
          </p:cNvSpPr>
          <p:nvPr>
            <p:ph sz="half" idx="1"/>
          </p:nvPr>
        </p:nvSpPr>
        <p:spPr>
          <a:xfrm>
            <a:off x="1524000" y="3141664"/>
            <a:ext cx="3924300" cy="2592387"/>
          </a:xfrm>
          <a:extLst>
            <a:ext uri="{91240B29-F687-4F45-9708-019B960494DF}">
              <a14:hiddenLine xmlns:a14="http://schemas.microsoft.com/office/drawing/2010/main" xmlns="" w="12700">
                <a:solidFill>
                  <a:schemeClr val="tx1"/>
                </a:solidFill>
                <a:miter lim="800000"/>
                <a:headEnd/>
                <a:tailEnd/>
              </a14:hiddenLine>
            </a:ext>
          </a:extLst>
        </p:spPr>
        <p:txBody>
          <a:bodyPr vert="horz" lIns="90488" tIns="44450" rIns="90488" bIns="44450" rtlCol="0">
            <a:normAutofit fontScale="92500" lnSpcReduction="10000"/>
          </a:bodyPr>
          <a:lstStyle/>
          <a:p>
            <a:pPr marL="355600" indent="-355600" algn="just" defTabSz="762000">
              <a:lnSpc>
                <a:spcPct val="130000"/>
              </a:lnSpc>
              <a:defRPr/>
            </a:pPr>
            <a:r>
              <a:rPr lang="it-IT" altLang="zh-CN" sz="2400" b="1"/>
              <a:t>ASTENSIONE</a:t>
            </a:r>
          </a:p>
          <a:p>
            <a:pPr marL="355600" indent="-355600" algn="just" defTabSz="762000">
              <a:lnSpc>
                <a:spcPct val="130000"/>
              </a:lnSpc>
              <a:defRPr/>
            </a:pPr>
            <a:r>
              <a:rPr lang="it-IT" altLang="zh-CN" sz="2400" b="1"/>
              <a:t>IPERADATTAMENTO</a:t>
            </a:r>
          </a:p>
          <a:p>
            <a:pPr marL="355600" indent="-355600" algn="just" defTabSz="762000">
              <a:lnSpc>
                <a:spcPct val="130000"/>
              </a:lnSpc>
              <a:defRPr/>
            </a:pPr>
            <a:r>
              <a:rPr lang="it-IT" altLang="zh-CN" sz="2400" b="1"/>
              <a:t>AGITAZIONE</a:t>
            </a:r>
          </a:p>
          <a:p>
            <a:pPr marL="355600" indent="-355600" algn="just" defTabSz="762000">
              <a:lnSpc>
                <a:spcPct val="130000"/>
              </a:lnSpc>
              <a:defRPr/>
            </a:pPr>
            <a:r>
              <a:rPr lang="it-IT" altLang="zh-CN" sz="2400" b="1"/>
              <a:t>INCAPACITAZIONE o VIOLENZA</a:t>
            </a:r>
          </a:p>
          <a:p>
            <a:pPr marL="355600" indent="-355600" algn="just" defTabSz="762000">
              <a:buNone/>
              <a:defRPr/>
            </a:pPr>
            <a:endParaRPr lang="it-IT" altLang="zh-CN" sz="2400" b="1"/>
          </a:p>
        </p:txBody>
      </p:sp>
      <p:sp>
        <p:nvSpPr>
          <p:cNvPr id="41987" name="Segnaposto numero diapositiva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8B9FBA34-C38D-4D7E-ADF1-B0FA4D1F8AE7}" type="slidenum">
              <a:rPr lang="it-IT" sz="2400">
                <a:solidFill>
                  <a:schemeClr val="bg1"/>
                </a:solidFill>
              </a:rPr>
              <a:pPr/>
              <a:t>22</a:t>
            </a:fld>
            <a:endParaRPr lang="it-IT" sz="2400">
              <a:solidFill>
                <a:schemeClr val="bg1"/>
              </a:solidFill>
            </a:endParaRPr>
          </a:p>
        </p:txBody>
      </p:sp>
      <p:sp>
        <p:nvSpPr>
          <p:cNvPr id="41988" name="Rectangle 2"/>
          <p:cNvSpPr>
            <a:spLocks noChangeArrowheads="1"/>
          </p:cNvSpPr>
          <p:nvPr/>
        </p:nvSpPr>
        <p:spPr bwMode="auto">
          <a:xfrm>
            <a:off x="1524000" y="1"/>
            <a:ext cx="9144000" cy="549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lstStyle>
            <a:lvl1pPr marL="457200" indent="-457200" defTabSz="762000">
              <a:defRPr sz="2000">
                <a:solidFill>
                  <a:schemeClr val="tx1"/>
                </a:solidFill>
                <a:latin typeface="Arial" panose="020B0604020202020204" pitchFamily="34" charset="0"/>
              </a:defRPr>
            </a:lvl1pPr>
            <a:lvl2pPr indent="-457200" defTabSz="762000">
              <a:defRPr sz="2000">
                <a:solidFill>
                  <a:schemeClr val="tx1"/>
                </a:solidFill>
                <a:latin typeface="Arial" panose="020B0604020202020204" pitchFamily="34" charset="0"/>
              </a:defRPr>
            </a:lvl2pPr>
            <a:lvl3pPr marL="457200" indent="-457200" defTabSz="762000">
              <a:defRPr sz="2000">
                <a:solidFill>
                  <a:schemeClr val="tx1"/>
                </a:solidFill>
                <a:latin typeface="Arial" panose="020B0604020202020204" pitchFamily="34" charset="0"/>
              </a:defRPr>
            </a:lvl3pPr>
            <a:lvl4pPr marL="457200" indent="-457200" defTabSz="762000">
              <a:defRPr sz="2000">
                <a:solidFill>
                  <a:schemeClr val="tx1"/>
                </a:solidFill>
                <a:latin typeface="Arial" panose="020B0604020202020204" pitchFamily="34" charset="0"/>
              </a:defRPr>
            </a:lvl4pPr>
            <a:lvl5pPr marL="457200" indent="-457200" defTabSz="762000">
              <a:defRPr sz="2000">
                <a:solidFill>
                  <a:schemeClr val="tx1"/>
                </a:solidFill>
                <a:latin typeface="Arial" panose="020B0604020202020204" pitchFamily="34" charset="0"/>
              </a:defRPr>
            </a:lvl5pPr>
            <a:lvl6pPr marL="914400" indent="-457200" defTabSz="762000" eaLnBrk="0" fontAlgn="base" hangingPunct="0">
              <a:spcBef>
                <a:spcPct val="0"/>
              </a:spcBef>
              <a:spcAft>
                <a:spcPct val="0"/>
              </a:spcAft>
              <a:defRPr sz="2000">
                <a:solidFill>
                  <a:schemeClr val="tx1"/>
                </a:solidFill>
                <a:latin typeface="Arial" panose="020B0604020202020204" pitchFamily="34" charset="0"/>
              </a:defRPr>
            </a:lvl6pPr>
            <a:lvl7pPr marL="1371600" indent="-457200" defTabSz="762000" eaLnBrk="0" fontAlgn="base" hangingPunct="0">
              <a:spcBef>
                <a:spcPct val="0"/>
              </a:spcBef>
              <a:spcAft>
                <a:spcPct val="0"/>
              </a:spcAft>
              <a:defRPr sz="2000">
                <a:solidFill>
                  <a:schemeClr val="tx1"/>
                </a:solidFill>
                <a:latin typeface="Arial" panose="020B0604020202020204" pitchFamily="34" charset="0"/>
              </a:defRPr>
            </a:lvl7pPr>
            <a:lvl8pPr marL="1828800" indent="-457200" defTabSz="762000" eaLnBrk="0" fontAlgn="base" hangingPunct="0">
              <a:spcBef>
                <a:spcPct val="0"/>
              </a:spcBef>
              <a:spcAft>
                <a:spcPct val="0"/>
              </a:spcAft>
              <a:defRPr sz="2000">
                <a:solidFill>
                  <a:schemeClr val="tx1"/>
                </a:solidFill>
                <a:latin typeface="Arial" panose="020B0604020202020204" pitchFamily="34" charset="0"/>
              </a:defRPr>
            </a:lvl8pPr>
            <a:lvl9pPr marL="2286000" indent="-457200" defTabSz="7620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20000"/>
              </a:spcBef>
            </a:pPr>
            <a:r>
              <a:rPr lang="it-IT" altLang="zh-CN" sz="2800" b="1">
                <a:solidFill>
                  <a:schemeClr val="accent2"/>
                </a:solidFill>
              </a:rPr>
              <a:t>COMPORTAMENTI PASSIVI (1/3)</a:t>
            </a:r>
            <a:endParaRPr lang="it-IT" sz="2800" b="1" i="1">
              <a:solidFill>
                <a:schemeClr val="accent2"/>
              </a:solidFill>
            </a:endParaRPr>
          </a:p>
        </p:txBody>
      </p:sp>
      <p:sp>
        <p:nvSpPr>
          <p:cNvPr id="41989" name="Rectangle 4"/>
          <p:cNvSpPr>
            <a:spLocks noChangeArrowheads="1"/>
          </p:cNvSpPr>
          <p:nvPr/>
        </p:nvSpPr>
        <p:spPr bwMode="auto">
          <a:xfrm>
            <a:off x="1524000" y="549275"/>
            <a:ext cx="9144000" cy="212365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lnSpc>
                <a:spcPct val="110000"/>
              </a:lnSpc>
              <a:spcBef>
                <a:spcPct val="20000"/>
              </a:spcBef>
            </a:pPr>
            <a:r>
              <a:rPr lang="it-IT" altLang="zh-CN" sz="2400" i="1">
                <a:solidFill>
                  <a:schemeClr val="accent2"/>
                </a:solidFill>
              </a:rPr>
              <a:t>I comportamenti passivi sono le azioni interne o esterne che la gente mette in atto per evitare una risposta autonoma ad alternative , problemi o stimoli, al fine di esaudire i propri bisogni e di raggiungere le proprie mete all’interno della struttura di relazioni simbiotice patologiche. </a:t>
            </a:r>
            <a:r>
              <a:rPr lang="it-IT" altLang="zh-CN" sz="1800">
                <a:solidFill>
                  <a:schemeClr val="accent2"/>
                </a:solidFill>
              </a:rPr>
              <a:t>(Schiff op.cit. pag. 21).</a:t>
            </a:r>
            <a:r>
              <a:rPr lang="it-IT" altLang="zh-CN" sz="1800"/>
              <a:t> </a:t>
            </a:r>
          </a:p>
        </p:txBody>
      </p:sp>
      <p:pic>
        <p:nvPicPr>
          <p:cNvPr id="41990" name="Picture 5"/>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40464" y="2924176"/>
            <a:ext cx="4067175" cy="2932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1991" name="Oval 6"/>
          <p:cNvSpPr>
            <a:spLocks noChangeArrowheads="1"/>
          </p:cNvSpPr>
          <p:nvPr/>
        </p:nvSpPr>
        <p:spPr bwMode="auto">
          <a:xfrm>
            <a:off x="7680326" y="4149725"/>
            <a:ext cx="1368425" cy="431800"/>
          </a:xfrm>
          <a:prstGeom prst="ellipse">
            <a:avLst/>
          </a:prstGeom>
          <a:noFill/>
          <a:ln w="63500">
            <a:solidFill>
              <a:srgbClr val="FF00FF"/>
            </a:solidFill>
            <a:round/>
            <a:headEnd/>
            <a:tailEnd/>
          </a:ln>
          <a:effectLst/>
          <a:extLst>
            <a:ext uri="{909E8E84-426E-40DD-AFC4-6F175D3DCCD1}">
              <a14:hiddenFill xmlns:a14="http://schemas.microsoft.com/office/drawing/2010/main" xmlns="">
                <a:solidFill>
                  <a:srgbClr val="FFFF00">
                    <a:alpha val="50195"/>
                  </a:srgbClr>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Tree>
    <p:extLst>
      <p:ext uri="{BB962C8B-B14F-4D97-AF65-F5344CB8AC3E}">
        <p14:creationId xmlns:p14="http://schemas.microsoft.com/office/powerpoint/2010/main" xmlns="" val="33688010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egnaposto numero diapositiva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6B46C22A-F8E5-43E4-B663-AAE9A39C2FAA}" type="slidenum">
              <a:rPr lang="it-IT" sz="2400">
                <a:solidFill>
                  <a:schemeClr val="bg1"/>
                </a:solidFill>
              </a:rPr>
              <a:pPr/>
              <a:t>23</a:t>
            </a:fld>
            <a:endParaRPr lang="it-IT" sz="2400">
              <a:solidFill>
                <a:schemeClr val="bg1"/>
              </a:solidFill>
            </a:endParaRPr>
          </a:p>
        </p:txBody>
      </p:sp>
      <p:sp>
        <p:nvSpPr>
          <p:cNvPr id="44035" name="Rectangle 2"/>
          <p:cNvSpPr>
            <a:spLocks noChangeArrowheads="1"/>
          </p:cNvSpPr>
          <p:nvPr/>
        </p:nvSpPr>
        <p:spPr bwMode="auto">
          <a:xfrm>
            <a:off x="1524000" y="1"/>
            <a:ext cx="9144000" cy="549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lstStyle>
            <a:lvl1pPr marL="457200" indent="-457200" defTabSz="762000">
              <a:defRPr sz="2000">
                <a:solidFill>
                  <a:schemeClr val="tx1"/>
                </a:solidFill>
                <a:latin typeface="Arial" panose="020B0604020202020204" pitchFamily="34" charset="0"/>
              </a:defRPr>
            </a:lvl1pPr>
            <a:lvl2pPr indent="-457200" defTabSz="762000">
              <a:defRPr sz="2000">
                <a:solidFill>
                  <a:schemeClr val="tx1"/>
                </a:solidFill>
                <a:latin typeface="Arial" panose="020B0604020202020204" pitchFamily="34" charset="0"/>
              </a:defRPr>
            </a:lvl2pPr>
            <a:lvl3pPr marL="457200" indent="-457200" defTabSz="762000">
              <a:defRPr sz="2000">
                <a:solidFill>
                  <a:schemeClr val="tx1"/>
                </a:solidFill>
                <a:latin typeface="Arial" panose="020B0604020202020204" pitchFamily="34" charset="0"/>
              </a:defRPr>
            </a:lvl3pPr>
            <a:lvl4pPr marL="457200" indent="-457200" defTabSz="762000">
              <a:defRPr sz="2000">
                <a:solidFill>
                  <a:schemeClr val="tx1"/>
                </a:solidFill>
                <a:latin typeface="Arial" panose="020B0604020202020204" pitchFamily="34" charset="0"/>
              </a:defRPr>
            </a:lvl4pPr>
            <a:lvl5pPr marL="457200" indent="-457200" defTabSz="762000">
              <a:defRPr sz="2000">
                <a:solidFill>
                  <a:schemeClr val="tx1"/>
                </a:solidFill>
                <a:latin typeface="Arial" panose="020B0604020202020204" pitchFamily="34" charset="0"/>
              </a:defRPr>
            </a:lvl5pPr>
            <a:lvl6pPr marL="914400" indent="-457200" defTabSz="762000" eaLnBrk="0" fontAlgn="base" hangingPunct="0">
              <a:spcBef>
                <a:spcPct val="0"/>
              </a:spcBef>
              <a:spcAft>
                <a:spcPct val="0"/>
              </a:spcAft>
              <a:defRPr sz="2000">
                <a:solidFill>
                  <a:schemeClr val="tx1"/>
                </a:solidFill>
                <a:latin typeface="Arial" panose="020B0604020202020204" pitchFamily="34" charset="0"/>
              </a:defRPr>
            </a:lvl6pPr>
            <a:lvl7pPr marL="1371600" indent="-457200" defTabSz="762000" eaLnBrk="0" fontAlgn="base" hangingPunct="0">
              <a:spcBef>
                <a:spcPct val="0"/>
              </a:spcBef>
              <a:spcAft>
                <a:spcPct val="0"/>
              </a:spcAft>
              <a:defRPr sz="2000">
                <a:solidFill>
                  <a:schemeClr val="tx1"/>
                </a:solidFill>
                <a:latin typeface="Arial" panose="020B0604020202020204" pitchFamily="34" charset="0"/>
              </a:defRPr>
            </a:lvl7pPr>
            <a:lvl8pPr marL="1828800" indent="-457200" defTabSz="762000" eaLnBrk="0" fontAlgn="base" hangingPunct="0">
              <a:spcBef>
                <a:spcPct val="0"/>
              </a:spcBef>
              <a:spcAft>
                <a:spcPct val="0"/>
              </a:spcAft>
              <a:defRPr sz="2000">
                <a:solidFill>
                  <a:schemeClr val="tx1"/>
                </a:solidFill>
                <a:latin typeface="Arial" panose="020B0604020202020204" pitchFamily="34" charset="0"/>
              </a:defRPr>
            </a:lvl8pPr>
            <a:lvl9pPr marL="2286000" indent="-457200" defTabSz="7620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20000"/>
              </a:spcBef>
            </a:pPr>
            <a:r>
              <a:rPr lang="it-IT" altLang="zh-CN" sz="2800" b="1">
                <a:solidFill>
                  <a:schemeClr val="accent2"/>
                </a:solidFill>
              </a:rPr>
              <a:t>COMPORTAMENTI PASSIVI 2/3</a:t>
            </a:r>
            <a:endParaRPr lang="it-IT" sz="2800" b="1" i="1">
              <a:solidFill>
                <a:schemeClr val="accent2"/>
              </a:solidFill>
            </a:endParaRPr>
          </a:p>
        </p:txBody>
      </p:sp>
      <p:sp>
        <p:nvSpPr>
          <p:cNvPr id="44036" name="Rectangle 3"/>
          <p:cNvSpPr>
            <a:spLocks noChangeArrowheads="1"/>
          </p:cNvSpPr>
          <p:nvPr/>
        </p:nvSpPr>
        <p:spPr bwMode="auto">
          <a:xfrm>
            <a:off x="1524000" y="908051"/>
            <a:ext cx="9144000" cy="171739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lnSpc>
                <a:spcPct val="110000"/>
              </a:lnSpc>
              <a:spcBef>
                <a:spcPct val="20000"/>
              </a:spcBef>
            </a:pPr>
            <a:r>
              <a:rPr lang="it-IT" altLang="zh-CN" sz="2400">
                <a:solidFill>
                  <a:schemeClr val="accent2"/>
                </a:solidFill>
              </a:rPr>
              <a:t>ASTENSIONE:</a:t>
            </a:r>
            <a:r>
              <a:rPr lang="it-IT" altLang="zh-CN" sz="2400" i="1">
                <a:solidFill>
                  <a:schemeClr val="accent2"/>
                </a:solidFill>
              </a:rPr>
              <a:t> L’astensione comporta una mancata risposta a stimoli, problemi o alternative: L’energia del paziente piuttosto che essere incanalata nell’azione, viene utilizzata per inibire le reazioni […] </a:t>
            </a:r>
            <a:r>
              <a:rPr lang="it-IT" altLang="zh-CN" sz="1800">
                <a:solidFill>
                  <a:schemeClr val="accent2"/>
                </a:solidFill>
              </a:rPr>
              <a:t>(Schiff op.cit. pag. 21).</a:t>
            </a:r>
            <a:r>
              <a:rPr lang="it-IT" altLang="zh-CN" sz="1800"/>
              <a:t> </a:t>
            </a:r>
          </a:p>
        </p:txBody>
      </p:sp>
      <p:sp>
        <p:nvSpPr>
          <p:cNvPr id="44037" name="Rectangle 4"/>
          <p:cNvSpPr>
            <a:spLocks noChangeArrowheads="1"/>
          </p:cNvSpPr>
          <p:nvPr/>
        </p:nvSpPr>
        <p:spPr bwMode="auto">
          <a:xfrm>
            <a:off x="1524000" y="3068638"/>
            <a:ext cx="9144000" cy="2501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lnSpc>
                <a:spcPct val="110000"/>
              </a:lnSpc>
              <a:spcBef>
                <a:spcPct val="20000"/>
              </a:spcBef>
            </a:pPr>
            <a:r>
              <a:rPr lang="it-IT" altLang="zh-CN" sz="2400" i="1">
                <a:solidFill>
                  <a:schemeClr val="accent2"/>
                </a:solidFill>
              </a:rPr>
              <a:t>IPERADATTAMENTO: è la non identificazione di mete proprie, ma si accettano quelle stabilite da altri o si fantasticano su quelle che potrebbero essere, senza pensare al loro valore o significatività. Poiché le persone iperadattate appaiono frequentemente molto gentili, l’iperadattamento spesso ottiene molti rinforzi dagli altri […]</a:t>
            </a:r>
            <a:r>
              <a:rPr lang="it-IT" altLang="zh-CN" sz="2400">
                <a:solidFill>
                  <a:schemeClr val="accent2"/>
                </a:solidFill>
              </a:rPr>
              <a:t> </a:t>
            </a:r>
            <a:r>
              <a:rPr lang="it-IT" altLang="zh-CN" sz="1800">
                <a:solidFill>
                  <a:schemeClr val="accent2"/>
                </a:solidFill>
              </a:rPr>
              <a:t>(Schiff op.cit. pag. 21).</a:t>
            </a:r>
            <a:r>
              <a:rPr lang="it-IT" altLang="zh-CN" sz="1800"/>
              <a:t> </a:t>
            </a:r>
          </a:p>
        </p:txBody>
      </p:sp>
    </p:spTree>
    <p:extLst>
      <p:ext uri="{BB962C8B-B14F-4D97-AF65-F5344CB8AC3E}">
        <p14:creationId xmlns:p14="http://schemas.microsoft.com/office/powerpoint/2010/main" xmlns="" val="24608253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egnaposto numero diapositiva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8452638F-B7CE-4C30-877E-194B606652AF}" type="slidenum">
              <a:rPr lang="it-IT" sz="2400">
                <a:solidFill>
                  <a:schemeClr val="bg1"/>
                </a:solidFill>
              </a:rPr>
              <a:pPr/>
              <a:t>24</a:t>
            </a:fld>
            <a:endParaRPr lang="it-IT" sz="2400">
              <a:solidFill>
                <a:schemeClr val="bg1"/>
              </a:solidFill>
            </a:endParaRPr>
          </a:p>
        </p:txBody>
      </p:sp>
      <p:sp>
        <p:nvSpPr>
          <p:cNvPr id="46083" name="Rectangle 2"/>
          <p:cNvSpPr>
            <a:spLocks noChangeArrowheads="1"/>
          </p:cNvSpPr>
          <p:nvPr/>
        </p:nvSpPr>
        <p:spPr bwMode="auto">
          <a:xfrm>
            <a:off x="1524000" y="1"/>
            <a:ext cx="9144000" cy="549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lstStyle>
            <a:lvl1pPr marL="457200" indent="-457200" defTabSz="762000">
              <a:defRPr sz="2000">
                <a:solidFill>
                  <a:schemeClr val="tx1"/>
                </a:solidFill>
                <a:latin typeface="Arial" panose="020B0604020202020204" pitchFamily="34" charset="0"/>
              </a:defRPr>
            </a:lvl1pPr>
            <a:lvl2pPr indent="-457200" defTabSz="762000">
              <a:defRPr sz="2000">
                <a:solidFill>
                  <a:schemeClr val="tx1"/>
                </a:solidFill>
                <a:latin typeface="Arial" panose="020B0604020202020204" pitchFamily="34" charset="0"/>
              </a:defRPr>
            </a:lvl2pPr>
            <a:lvl3pPr marL="457200" indent="-457200" defTabSz="762000">
              <a:defRPr sz="2000">
                <a:solidFill>
                  <a:schemeClr val="tx1"/>
                </a:solidFill>
                <a:latin typeface="Arial" panose="020B0604020202020204" pitchFamily="34" charset="0"/>
              </a:defRPr>
            </a:lvl3pPr>
            <a:lvl4pPr marL="457200" indent="-457200" defTabSz="762000">
              <a:defRPr sz="2000">
                <a:solidFill>
                  <a:schemeClr val="tx1"/>
                </a:solidFill>
                <a:latin typeface="Arial" panose="020B0604020202020204" pitchFamily="34" charset="0"/>
              </a:defRPr>
            </a:lvl4pPr>
            <a:lvl5pPr marL="457200" indent="-457200" defTabSz="762000">
              <a:defRPr sz="2000">
                <a:solidFill>
                  <a:schemeClr val="tx1"/>
                </a:solidFill>
                <a:latin typeface="Arial" panose="020B0604020202020204" pitchFamily="34" charset="0"/>
              </a:defRPr>
            </a:lvl5pPr>
            <a:lvl6pPr marL="914400" indent="-457200" defTabSz="762000" eaLnBrk="0" fontAlgn="base" hangingPunct="0">
              <a:spcBef>
                <a:spcPct val="0"/>
              </a:spcBef>
              <a:spcAft>
                <a:spcPct val="0"/>
              </a:spcAft>
              <a:defRPr sz="2000">
                <a:solidFill>
                  <a:schemeClr val="tx1"/>
                </a:solidFill>
                <a:latin typeface="Arial" panose="020B0604020202020204" pitchFamily="34" charset="0"/>
              </a:defRPr>
            </a:lvl6pPr>
            <a:lvl7pPr marL="1371600" indent="-457200" defTabSz="762000" eaLnBrk="0" fontAlgn="base" hangingPunct="0">
              <a:spcBef>
                <a:spcPct val="0"/>
              </a:spcBef>
              <a:spcAft>
                <a:spcPct val="0"/>
              </a:spcAft>
              <a:defRPr sz="2000">
                <a:solidFill>
                  <a:schemeClr val="tx1"/>
                </a:solidFill>
                <a:latin typeface="Arial" panose="020B0604020202020204" pitchFamily="34" charset="0"/>
              </a:defRPr>
            </a:lvl7pPr>
            <a:lvl8pPr marL="1828800" indent="-457200" defTabSz="762000" eaLnBrk="0" fontAlgn="base" hangingPunct="0">
              <a:spcBef>
                <a:spcPct val="0"/>
              </a:spcBef>
              <a:spcAft>
                <a:spcPct val="0"/>
              </a:spcAft>
              <a:defRPr sz="2000">
                <a:solidFill>
                  <a:schemeClr val="tx1"/>
                </a:solidFill>
                <a:latin typeface="Arial" panose="020B0604020202020204" pitchFamily="34" charset="0"/>
              </a:defRPr>
            </a:lvl8pPr>
            <a:lvl9pPr marL="2286000" indent="-457200" defTabSz="7620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20000"/>
              </a:spcBef>
            </a:pPr>
            <a:r>
              <a:rPr lang="it-IT" altLang="zh-CN" sz="2800" b="1">
                <a:solidFill>
                  <a:schemeClr val="accent2"/>
                </a:solidFill>
              </a:rPr>
              <a:t>COMPORTAMENTI PASSIVI 3/3</a:t>
            </a:r>
            <a:endParaRPr lang="it-IT" sz="2800" b="1" i="1">
              <a:solidFill>
                <a:schemeClr val="accent2"/>
              </a:solidFill>
            </a:endParaRPr>
          </a:p>
        </p:txBody>
      </p:sp>
      <p:sp>
        <p:nvSpPr>
          <p:cNvPr id="46084" name="Rectangle 3"/>
          <p:cNvSpPr>
            <a:spLocks noChangeArrowheads="1"/>
          </p:cNvSpPr>
          <p:nvPr/>
        </p:nvSpPr>
        <p:spPr bwMode="auto">
          <a:xfrm>
            <a:off x="1524000" y="620713"/>
            <a:ext cx="9144000" cy="283462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lnSpc>
                <a:spcPct val="110000"/>
              </a:lnSpc>
              <a:spcBef>
                <a:spcPct val="20000"/>
              </a:spcBef>
            </a:pPr>
            <a:r>
              <a:rPr lang="it-IT" altLang="zh-CN" sz="2400">
                <a:solidFill>
                  <a:schemeClr val="accent2"/>
                </a:solidFill>
              </a:rPr>
              <a:t>AGITAZIONE:</a:t>
            </a:r>
            <a:r>
              <a:rPr lang="it-IT" altLang="zh-CN" sz="2400" i="1">
                <a:solidFill>
                  <a:schemeClr val="accent2"/>
                </a:solidFill>
              </a:rPr>
              <a:t> In questo comportamento passivo la persona svaluta la propria capacità di agire per risolvere un problema. Si sente acutamente a disagio, intraprende un’attività inutile e ripetitiva nel tentativo di alleviare il suo disagio. L’energia è diretta sull’attività agitata invece che nell’azione per risolvere il problema . Durante l’agitazione la persona non sente che sta pensando. </a:t>
            </a:r>
            <a:r>
              <a:rPr lang="it-IT" altLang="zh-CN" sz="1800">
                <a:solidFill>
                  <a:schemeClr val="accent2"/>
                </a:solidFill>
              </a:rPr>
              <a:t>(Stewart Joines op.cit. pag. 226).</a:t>
            </a:r>
            <a:r>
              <a:rPr lang="it-IT" altLang="zh-CN" sz="1800"/>
              <a:t> </a:t>
            </a:r>
          </a:p>
        </p:txBody>
      </p:sp>
      <p:sp>
        <p:nvSpPr>
          <p:cNvPr id="46085" name="Rectangle 4"/>
          <p:cNvSpPr>
            <a:spLocks noChangeArrowheads="1"/>
          </p:cNvSpPr>
          <p:nvPr/>
        </p:nvSpPr>
        <p:spPr bwMode="auto">
          <a:xfrm>
            <a:off x="1524000" y="3573464"/>
            <a:ext cx="9144000" cy="242835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lnSpc>
                <a:spcPct val="110000"/>
              </a:lnSpc>
              <a:spcBef>
                <a:spcPct val="20000"/>
              </a:spcBef>
            </a:pPr>
            <a:r>
              <a:rPr lang="it-IT" altLang="zh-CN" sz="2400" i="1">
                <a:solidFill>
                  <a:schemeClr val="accent2"/>
                </a:solidFill>
              </a:rPr>
              <a:t>INCAPACITAZIONE o VIOLENZA: sono scariche di energia accumulata da un individuo attraverso la passività. Sono un tentativo di rinforzare la simbiosi che si sta rompendo o che così viene vissuta. Durante la scarica non si ha attività di pensiero e l’individuo non accetta responsabilità del comportamento.</a:t>
            </a:r>
            <a:r>
              <a:rPr lang="it-IT" altLang="zh-CN" sz="2400">
                <a:solidFill>
                  <a:schemeClr val="accent2"/>
                </a:solidFill>
              </a:rPr>
              <a:t> </a:t>
            </a:r>
            <a:r>
              <a:rPr lang="it-IT" altLang="zh-CN" sz="1800">
                <a:solidFill>
                  <a:schemeClr val="accent2"/>
                </a:solidFill>
              </a:rPr>
              <a:t>(Schiff op.cit. pag. 23).</a:t>
            </a:r>
            <a:r>
              <a:rPr lang="it-IT" altLang="zh-CN" sz="1800"/>
              <a:t> </a:t>
            </a:r>
          </a:p>
        </p:txBody>
      </p:sp>
    </p:spTree>
    <p:extLst>
      <p:ext uri="{BB962C8B-B14F-4D97-AF65-F5344CB8AC3E}">
        <p14:creationId xmlns:p14="http://schemas.microsoft.com/office/powerpoint/2010/main" xmlns="" val="23190270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sz="half" idx="1"/>
          </p:nvPr>
        </p:nvSpPr>
        <p:spPr>
          <a:xfrm>
            <a:off x="1524000" y="2349501"/>
            <a:ext cx="4643438" cy="3743325"/>
          </a:xfrm>
          <a:extLst>
            <a:ext uri="{91240B29-F687-4F45-9708-019B960494DF}">
              <a14:hiddenLine xmlns:a14="http://schemas.microsoft.com/office/drawing/2010/main" xmlns="" w="12700">
                <a:solidFill>
                  <a:schemeClr val="tx1"/>
                </a:solidFill>
                <a:miter lim="800000"/>
                <a:headEnd/>
                <a:tailEnd/>
              </a14:hiddenLine>
            </a:ext>
          </a:extLst>
        </p:spPr>
        <p:txBody>
          <a:bodyPr vert="horz" lIns="90488" tIns="44450" rIns="90488" bIns="44450" rtlCol="0">
            <a:normAutofit lnSpcReduction="10000"/>
          </a:bodyPr>
          <a:lstStyle/>
          <a:p>
            <a:pPr marL="0" indent="0" defTabSz="762000">
              <a:spcBef>
                <a:spcPct val="0"/>
              </a:spcBef>
              <a:buNone/>
            </a:pPr>
            <a:r>
              <a:rPr lang="it-IT" altLang="zh-CN" sz="2400" i="1"/>
              <a:t>Ogniqulvolta una persona fa una risata della forca, ride o ridacchia, sta inviando un invito non verbale all’ascoltatore di rafforzare una delle sue convinzioni di copione. L’invito è accettato a livello psicologico se chi ascolta si unisce alla risata della forca. </a:t>
            </a:r>
            <a:r>
              <a:rPr lang="it-IT" altLang="zh-CN"/>
              <a:t>(Stewart Joines op.cit. pag. 232).</a:t>
            </a:r>
          </a:p>
        </p:txBody>
      </p:sp>
      <p:sp>
        <p:nvSpPr>
          <p:cNvPr id="48131" name="Segnaposto numero diapositiva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50816166-71A9-4AEA-9834-6FF672048693}" type="slidenum">
              <a:rPr lang="it-IT" sz="2400">
                <a:solidFill>
                  <a:schemeClr val="bg1"/>
                </a:solidFill>
              </a:rPr>
              <a:pPr/>
              <a:t>25</a:t>
            </a:fld>
            <a:endParaRPr lang="it-IT" sz="2400">
              <a:solidFill>
                <a:schemeClr val="bg1"/>
              </a:solidFill>
            </a:endParaRPr>
          </a:p>
        </p:txBody>
      </p:sp>
      <p:sp>
        <p:nvSpPr>
          <p:cNvPr id="48132" name="Rectangle 2"/>
          <p:cNvSpPr>
            <a:spLocks noChangeArrowheads="1"/>
          </p:cNvSpPr>
          <p:nvPr/>
        </p:nvSpPr>
        <p:spPr bwMode="auto">
          <a:xfrm>
            <a:off x="1524000" y="1"/>
            <a:ext cx="9144000" cy="549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lstStyle>
            <a:lvl1pPr marL="457200" indent="-457200" defTabSz="762000">
              <a:defRPr sz="2000">
                <a:solidFill>
                  <a:schemeClr val="tx1"/>
                </a:solidFill>
                <a:latin typeface="Arial" panose="020B0604020202020204" pitchFamily="34" charset="0"/>
              </a:defRPr>
            </a:lvl1pPr>
            <a:lvl2pPr indent="-457200" defTabSz="762000">
              <a:defRPr sz="2000">
                <a:solidFill>
                  <a:schemeClr val="tx1"/>
                </a:solidFill>
                <a:latin typeface="Arial" panose="020B0604020202020204" pitchFamily="34" charset="0"/>
              </a:defRPr>
            </a:lvl2pPr>
            <a:lvl3pPr marL="457200" indent="-457200" defTabSz="762000">
              <a:defRPr sz="2000">
                <a:solidFill>
                  <a:schemeClr val="tx1"/>
                </a:solidFill>
                <a:latin typeface="Arial" panose="020B0604020202020204" pitchFamily="34" charset="0"/>
              </a:defRPr>
            </a:lvl3pPr>
            <a:lvl4pPr marL="457200" indent="-457200" defTabSz="762000">
              <a:defRPr sz="2000">
                <a:solidFill>
                  <a:schemeClr val="tx1"/>
                </a:solidFill>
                <a:latin typeface="Arial" panose="020B0604020202020204" pitchFamily="34" charset="0"/>
              </a:defRPr>
            </a:lvl4pPr>
            <a:lvl5pPr marL="457200" indent="-457200" defTabSz="762000">
              <a:defRPr sz="2000">
                <a:solidFill>
                  <a:schemeClr val="tx1"/>
                </a:solidFill>
                <a:latin typeface="Arial" panose="020B0604020202020204" pitchFamily="34" charset="0"/>
              </a:defRPr>
            </a:lvl5pPr>
            <a:lvl6pPr marL="914400" indent="-457200" defTabSz="762000" eaLnBrk="0" fontAlgn="base" hangingPunct="0">
              <a:spcBef>
                <a:spcPct val="0"/>
              </a:spcBef>
              <a:spcAft>
                <a:spcPct val="0"/>
              </a:spcAft>
              <a:defRPr sz="2000">
                <a:solidFill>
                  <a:schemeClr val="tx1"/>
                </a:solidFill>
                <a:latin typeface="Arial" panose="020B0604020202020204" pitchFamily="34" charset="0"/>
              </a:defRPr>
            </a:lvl6pPr>
            <a:lvl7pPr marL="1371600" indent="-457200" defTabSz="762000" eaLnBrk="0" fontAlgn="base" hangingPunct="0">
              <a:spcBef>
                <a:spcPct val="0"/>
              </a:spcBef>
              <a:spcAft>
                <a:spcPct val="0"/>
              </a:spcAft>
              <a:defRPr sz="2000">
                <a:solidFill>
                  <a:schemeClr val="tx1"/>
                </a:solidFill>
                <a:latin typeface="Arial" panose="020B0604020202020204" pitchFamily="34" charset="0"/>
              </a:defRPr>
            </a:lvl7pPr>
            <a:lvl8pPr marL="1828800" indent="-457200" defTabSz="762000" eaLnBrk="0" fontAlgn="base" hangingPunct="0">
              <a:spcBef>
                <a:spcPct val="0"/>
              </a:spcBef>
              <a:spcAft>
                <a:spcPct val="0"/>
              </a:spcAft>
              <a:defRPr sz="2000">
                <a:solidFill>
                  <a:schemeClr val="tx1"/>
                </a:solidFill>
                <a:latin typeface="Arial" panose="020B0604020202020204" pitchFamily="34" charset="0"/>
              </a:defRPr>
            </a:lvl8pPr>
            <a:lvl9pPr marL="2286000" indent="-457200" defTabSz="7620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20000"/>
              </a:spcBef>
            </a:pPr>
            <a:r>
              <a:rPr lang="it-IT" altLang="zh-CN" sz="2800" b="1">
                <a:solidFill>
                  <a:schemeClr val="accent2"/>
                </a:solidFill>
              </a:rPr>
              <a:t>Risata della forca</a:t>
            </a:r>
            <a:endParaRPr lang="it-IT" sz="2800" b="1" i="1">
              <a:solidFill>
                <a:schemeClr val="accent2"/>
              </a:solidFill>
            </a:endParaRPr>
          </a:p>
        </p:txBody>
      </p:sp>
      <p:sp>
        <p:nvSpPr>
          <p:cNvPr id="48133" name="Rectangle 4"/>
          <p:cNvSpPr>
            <a:spLocks noChangeArrowheads="1"/>
          </p:cNvSpPr>
          <p:nvPr/>
        </p:nvSpPr>
        <p:spPr bwMode="auto">
          <a:xfrm>
            <a:off x="1524000" y="549275"/>
            <a:ext cx="9144000" cy="17912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lnSpc>
                <a:spcPct val="110000"/>
              </a:lnSpc>
              <a:spcBef>
                <a:spcPct val="20000"/>
              </a:spcBef>
            </a:pPr>
            <a:r>
              <a:rPr lang="it-IT" altLang="zh-CN" sz="2400" i="1">
                <a:solidFill>
                  <a:schemeClr val="accent2"/>
                </a:solidFill>
              </a:rPr>
              <a:t>Un indizio frequente di svalutazione è la risata della forca. Qui la persona ride quando fa un’affermazione su qualcosa di spiacevole.</a:t>
            </a:r>
          </a:p>
          <a:p>
            <a:pPr eaLnBrk="1" hangingPunct="1">
              <a:lnSpc>
                <a:spcPct val="110000"/>
              </a:lnSpc>
              <a:spcBef>
                <a:spcPct val="20000"/>
              </a:spcBef>
            </a:pPr>
            <a:r>
              <a:rPr lang="it-IT" altLang="zh-CN" sz="2400" i="1">
                <a:solidFill>
                  <a:schemeClr val="accent2"/>
                </a:solidFill>
              </a:rPr>
              <a:t>Nella risata c’è un’incongruenza tra la  risata e il contenuto spiacevole delle parole. </a:t>
            </a:r>
          </a:p>
        </p:txBody>
      </p:sp>
      <p:pic>
        <p:nvPicPr>
          <p:cNvPr id="48134" name="Picture 5"/>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40464" y="2636838"/>
            <a:ext cx="4067175" cy="29321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8135" name="Oval 6"/>
          <p:cNvSpPr>
            <a:spLocks noChangeArrowheads="1"/>
          </p:cNvSpPr>
          <p:nvPr/>
        </p:nvSpPr>
        <p:spPr bwMode="auto">
          <a:xfrm>
            <a:off x="7680326" y="4149725"/>
            <a:ext cx="1368425" cy="431800"/>
          </a:xfrm>
          <a:prstGeom prst="ellipse">
            <a:avLst/>
          </a:prstGeom>
          <a:noFill/>
          <a:ln w="63500">
            <a:solidFill>
              <a:srgbClr val="FF00FF"/>
            </a:solidFill>
            <a:round/>
            <a:headEnd/>
            <a:tailEnd/>
          </a:ln>
          <a:effectLst/>
          <a:extLst>
            <a:ext uri="{909E8E84-426E-40DD-AFC4-6F175D3DCCD1}">
              <a14:hiddenFill xmlns:a14="http://schemas.microsoft.com/office/drawing/2010/main" xmlns="">
                <a:solidFill>
                  <a:srgbClr val="FFFF00">
                    <a:alpha val="50195"/>
                  </a:srgbClr>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Tree>
    <p:extLst>
      <p:ext uri="{BB962C8B-B14F-4D97-AF65-F5344CB8AC3E}">
        <p14:creationId xmlns:p14="http://schemas.microsoft.com/office/powerpoint/2010/main" xmlns="" val="22207252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egnaposto numero diapositiva 1"/>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FE398AED-7040-42EA-9E20-521392D932FD}" type="slidenum">
              <a:rPr lang="it-IT" sz="2400">
                <a:solidFill>
                  <a:schemeClr val="bg1"/>
                </a:solidFill>
              </a:rPr>
              <a:pPr/>
              <a:t>26</a:t>
            </a:fld>
            <a:endParaRPr lang="it-IT" sz="2400">
              <a:solidFill>
                <a:schemeClr val="bg1"/>
              </a:solidFill>
            </a:endParaRPr>
          </a:p>
        </p:txBody>
      </p:sp>
      <p:sp>
        <p:nvSpPr>
          <p:cNvPr id="23555" name="Rettangolo 2"/>
          <p:cNvSpPr>
            <a:spLocks noChangeArrowheads="1"/>
          </p:cNvSpPr>
          <p:nvPr/>
        </p:nvSpPr>
        <p:spPr bwMode="auto">
          <a:xfrm>
            <a:off x="1524000" y="1466850"/>
            <a:ext cx="9144000" cy="5105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nSpc>
                <a:spcPts val="1463"/>
              </a:lnSpc>
            </a:pPr>
            <a:r>
              <a:rPr lang="it-IT" sz="2400">
                <a:solidFill>
                  <a:srgbClr val="000000"/>
                </a:solidFill>
                <a:latin typeface="Arial Black" panose="020B0A04020102020204" pitchFamily="34" charset="0"/>
                <a:cs typeface="Times New Roman" panose="02020603050405020304" pitchFamily="18" charset="0"/>
              </a:rPr>
              <a:t>Così come avviene per il rapporto genitoriale, spesso il rapporto insegnante–allievo finisce per comporsi, peraltro senza che i protagonisti ne abbiano coscienza, in un rapporto basato su equivoci comunicazionali. La quotidianità, la stanchezza, l’abitudine e la scarsa volontà di prestare attenzione, di sentire “mettendosi in ascolto”, peggiorano la situazione nella routine del rapporto.</a:t>
            </a:r>
            <a:endParaRPr lang="it-IT" sz="2400">
              <a:latin typeface="Arial Black" panose="020B0A04020102020204" pitchFamily="34" charset="0"/>
              <a:cs typeface="Times New Roman" panose="02020603050405020304" pitchFamily="18" charset="0"/>
            </a:endParaRPr>
          </a:p>
          <a:p>
            <a:pPr>
              <a:lnSpc>
                <a:spcPts val="1463"/>
              </a:lnSpc>
            </a:pPr>
            <a:r>
              <a:rPr lang="it-IT" sz="2400">
                <a:solidFill>
                  <a:srgbClr val="000000"/>
                </a:solidFill>
                <a:latin typeface="Arial Black" panose="020B0A04020102020204" pitchFamily="34" charset="0"/>
                <a:cs typeface="Times New Roman" panose="02020603050405020304" pitchFamily="18" charset="0"/>
              </a:rPr>
              <a:t>Certo è che, attraverso la relazione tra docente ed alunno si giocano non solo dinamiche interpersonali, già di per sé fondamentali, ma la stessa condivisione della conoscenza può attuarsi solo dal momento in cui il contesto comunicazionale sia quanto più possibile sgombro da distorsioni, da pregiudizi educativi e da giochi psicologici, così come vengono intesi dall’Analisi Transazionale.</a:t>
            </a:r>
            <a:endParaRPr lang="it-IT" sz="2400">
              <a:latin typeface="Arial Black" panose="020B0A04020102020204" pitchFamily="34" charset="0"/>
              <a:cs typeface="Times New Roman" panose="02020603050405020304" pitchFamily="18" charset="0"/>
            </a:endParaRPr>
          </a:p>
          <a:p>
            <a:pPr>
              <a:lnSpc>
                <a:spcPts val="1463"/>
              </a:lnSpc>
            </a:pPr>
            <a:r>
              <a:rPr lang="it-IT" sz="2400">
                <a:solidFill>
                  <a:srgbClr val="000000"/>
                </a:solidFill>
                <a:latin typeface="Arial Black" panose="020B0A04020102020204" pitchFamily="34" charset="0"/>
                <a:cs typeface="Times New Roman" panose="02020603050405020304" pitchFamily="18" charset="0"/>
              </a:rPr>
              <a:t>La comunicazione viene ormai intesa come un fatto totale.</a:t>
            </a:r>
            <a:endParaRPr lang="it-IT" sz="2400">
              <a:latin typeface="Arial Black" panose="020B0A04020102020204" pitchFamily="34" charset="0"/>
              <a:cs typeface="Times New Roman" panose="02020603050405020304" pitchFamily="18" charset="0"/>
            </a:endParaRPr>
          </a:p>
          <a:p>
            <a:pPr>
              <a:lnSpc>
                <a:spcPts val="1463"/>
              </a:lnSpc>
            </a:pPr>
            <a:r>
              <a:rPr lang="it-IT" sz="2400">
                <a:solidFill>
                  <a:srgbClr val="000000"/>
                </a:solidFill>
                <a:latin typeface="Arial Black" panose="020B0A04020102020204" pitchFamily="34" charset="0"/>
                <a:cs typeface="Times New Roman" panose="02020603050405020304" pitchFamily="18" charset="0"/>
              </a:rPr>
              <a:t>Non possiamo più considerarla come un “ trasferimento di informazioni da una mente ad un’altra”, ma come un contesto all’interno del quale si giocano influenze reciproche, feedback, in cui si inscrivono valori personali, rappresentazioni sociali e valori culturali.</a:t>
            </a:r>
            <a:endParaRPr lang="it-IT" sz="2400">
              <a:latin typeface="Arial Black" panose="020B0A04020102020204" pitchFamily="34" charset="0"/>
              <a:cs typeface="Times New Roman" panose="02020603050405020304" pitchFamily="18" charset="0"/>
            </a:endParaRPr>
          </a:p>
          <a:p>
            <a:pPr>
              <a:lnSpc>
                <a:spcPct val="107000"/>
              </a:lnSpc>
              <a:spcAft>
                <a:spcPts val="800"/>
              </a:spcAft>
            </a:pPr>
            <a:r>
              <a:rPr lang="it-IT" sz="2400">
                <a:latin typeface="Arial Black" panose="020B0A0402010202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xmlns="" val="5905864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idx="1"/>
          </p:nvPr>
        </p:nvSpPr>
        <p:spPr>
          <a:xfrm>
            <a:off x="1524000" y="549275"/>
            <a:ext cx="9144000" cy="1079500"/>
          </a:xfrm>
          <a:extLst>
            <a:ext uri="{91240B29-F687-4F45-9708-019B960494DF}">
              <a14:hiddenLine xmlns:a14="http://schemas.microsoft.com/office/drawing/2010/main" xmlns="" w="12700">
                <a:solidFill>
                  <a:schemeClr val="tx1"/>
                </a:solidFill>
                <a:miter lim="800000"/>
                <a:headEnd/>
                <a:tailEnd/>
              </a14:hiddenLine>
            </a:ext>
          </a:extLst>
        </p:spPr>
        <p:txBody>
          <a:bodyPr vert="horz" lIns="90488" tIns="44450" rIns="90488" bIns="44450" rtlCol="0">
            <a:normAutofit lnSpcReduction="10000"/>
          </a:bodyPr>
          <a:lstStyle/>
          <a:p>
            <a:pPr marL="0" indent="0" defTabSz="762000">
              <a:buNone/>
            </a:pPr>
            <a:r>
              <a:rPr lang="it-IT" altLang="zh-CN" sz="2400" i="1"/>
              <a:t>La passività nei sentimenti , nel pensiero o nell’azione disorganizza il funzionamento sociale e determina sofferenze interne o disturbi comportamentali </a:t>
            </a:r>
            <a:r>
              <a:rPr lang="it-IT" altLang="zh-CN" sz="2400"/>
              <a:t>(Schiff)</a:t>
            </a:r>
          </a:p>
        </p:txBody>
      </p:sp>
      <p:sp>
        <p:nvSpPr>
          <p:cNvPr id="24579" name="Segnaposto numero diapositiva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0217E3F4-4A15-4669-9949-24AACCE53279}" type="slidenum">
              <a:rPr lang="it-IT" sz="2400">
                <a:solidFill>
                  <a:schemeClr val="bg1"/>
                </a:solidFill>
              </a:rPr>
              <a:pPr/>
              <a:t>27</a:t>
            </a:fld>
            <a:endParaRPr lang="it-IT" sz="2400">
              <a:solidFill>
                <a:schemeClr val="bg1"/>
              </a:solidFill>
            </a:endParaRPr>
          </a:p>
        </p:txBody>
      </p:sp>
      <p:sp>
        <p:nvSpPr>
          <p:cNvPr id="24580" name="Rectangle 3"/>
          <p:cNvSpPr>
            <a:spLocks noChangeArrowheads="1"/>
          </p:cNvSpPr>
          <p:nvPr/>
        </p:nvSpPr>
        <p:spPr bwMode="auto">
          <a:xfrm>
            <a:off x="1524000" y="1"/>
            <a:ext cx="9144000" cy="549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lstStyle>
            <a:lvl1pPr marL="457200" indent="-457200" defTabSz="762000">
              <a:defRPr sz="2000">
                <a:solidFill>
                  <a:schemeClr val="tx1"/>
                </a:solidFill>
                <a:latin typeface="Arial" panose="020B0604020202020204" pitchFamily="34" charset="0"/>
              </a:defRPr>
            </a:lvl1pPr>
            <a:lvl2pPr indent="-457200" defTabSz="762000">
              <a:defRPr sz="2000">
                <a:solidFill>
                  <a:schemeClr val="tx1"/>
                </a:solidFill>
                <a:latin typeface="Arial" panose="020B0604020202020204" pitchFamily="34" charset="0"/>
              </a:defRPr>
            </a:lvl2pPr>
            <a:lvl3pPr marL="457200" indent="-457200" defTabSz="762000">
              <a:defRPr sz="2000">
                <a:solidFill>
                  <a:schemeClr val="tx1"/>
                </a:solidFill>
                <a:latin typeface="Arial" panose="020B0604020202020204" pitchFamily="34" charset="0"/>
              </a:defRPr>
            </a:lvl3pPr>
            <a:lvl4pPr marL="457200" indent="-457200" defTabSz="762000">
              <a:defRPr sz="2000">
                <a:solidFill>
                  <a:schemeClr val="tx1"/>
                </a:solidFill>
                <a:latin typeface="Arial" panose="020B0604020202020204" pitchFamily="34" charset="0"/>
              </a:defRPr>
            </a:lvl4pPr>
            <a:lvl5pPr marL="457200" indent="-457200" defTabSz="762000">
              <a:defRPr sz="2000">
                <a:solidFill>
                  <a:schemeClr val="tx1"/>
                </a:solidFill>
                <a:latin typeface="Arial" panose="020B0604020202020204" pitchFamily="34" charset="0"/>
              </a:defRPr>
            </a:lvl5pPr>
            <a:lvl6pPr marL="914400" indent="-457200" defTabSz="762000" eaLnBrk="0" fontAlgn="base" hangingPunct="0">
              <a:spcBef>
                <a:spcPct val="0"/>
              </a:spcBef>
              <a:spcAft>
                <a:spcPct val="0"/>
              </a:spcAft>
              <a:defRPr sz="2000">
                <a:solidFill>
                  <a:schemeClr val="tx1"/>
                </a:solidFill>
                <a:latin typeface="Arial" panose="020B0604020202020204" pitchFamily="34" charset="0"/>
              </a:defRPr>
            </a:lvl6pPr>
            <a:lvl7pPr marL="1371600" indent="-457200" defTabSz="762000" eaLnBrk="0" fontAlgn="base" hangingPunct="0">
              <a:spcBef>
                <a:spcPct val="0"/>
              </a:spcBef>
              <a:spcAft>
                <a:spcPct val="0"/>
              </a:spcAft>
              <a:defRPr sz="2000">
                <a:solidFill>
                  <a:schemeClr val="tx1"/>
                </a:solidFill>
                <a:latin typeface="Arial" panose="020B0604020202020204" pitchFamily="34" charset="0"/>
              </a:defRPr>
            </a:lvl7pPr>
            <a:lvl8pPr marL="1828800" indent="-457200" defTabSz="762000" eaLnBrk="0" fontAlgn="base" hangingPunct="0">
              <a:spcBef>
                <a:spcPct val="0"/>
              </a:spcBef>
              <a:spcAft>
                <a:spcPct val="0"/>
              </a:spcAft>
              <a:defRPr sz="2000">
                <a:solidFill>
                  <a:schemeClr val="tx1"/>
                </a:solidFill>
                <a:latin typeface="Arial" panose="020B0604020202020204" pitchFamily="34" charset="0"/>
              </a:defRPr>
            </a:lvl8pPr>
            <a:lvl9pPr marL="2286000" indent="-457200" defTabSz="7620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20000"/>
              </a:spcBef>
            </a:pPr>
            <a:r>
              <a:rPr lang="it-IT" altLang="zh-CN" sz="2800">
                <a:solidFill>
                  <a:schemeClr val="accent2"/>
                </a:solidFill>
              </a:rPr>
              <a:t>Definizioni:</a:t>
            </a:r>
            <a:endParaRPr lang="it-IT" sz="2800">
              <a:solidFill>
                <a:schemeClr val="accent2"/>
              </a:solidFill>
            </a:endParaRPr>
          </a:p>
        </p:txBody>
      </p:sp>
      <p:pic>
        <p:nvPicPr>
          <p:cNvPr id="24581" name="Picture 16"/>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216276" y="1989139"/>
            <a:ext cx="5857875" cy="40862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495183051"/>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idx="1"/>
          </p:nvPr>
        </p:nvSpPr>
        <p:spPr>
          <a:xfrm>
            <a:off x="1524001" y="692150"/>
            <a:ext cx="6588125" cy="5329238"/>
          </a:xfrm>
          <a:extLst>
            <a:ext uri="{91240B29-F687-4F45-9708-019B960494DF}">
              <a14:hiddenLine xmlns:a14="http://schemas.microsoft.com/office/drawing/2010/main" xmlns="" w="12700">
                <a:solidFill>
                  <a:schemeClr val="tx1"/>
                </a:solidFill>
                <a:miter lim="800000"/>
                <a:headEnd/>
                <a:tailEnd/>
              </a14:hiddenLine>
            </a:ext>
          </a:extLst>
        </p:spPr>
        <p:txBody>
          <a:bodyPr vert="horz" lIns="90488" tIns="44450" rIns="90488" bIns="44450" rtlCol="0">
            <a:normAutofit fontScale="92500"/>
          </a:bodyPr>
          <a:lstStyle/>
          <a:p>
            <a:pPr marL="0" indent="0" algn="just" defTabSz="762000">
              <a:lnSpc>
                <a:spcPct val="130000"/>
              </a:lnSpc>
              <a:buNone/>
            </a:pPr>
            <a:r>
              <a:rPr lang="it-IT" altLang="zh-CN" sz="2400" i="1"/>
              <a:t>Il sistema di riferimento fornisce all’individuo un insieme globale percettivo, concettuale, affettivo, e d’azione che è usato per definire se stessi gli altri e il mondo sia strutturalmente che dinamicamente. In particolare è la struttura all’interno della quale l’individuo risponde a domande quali: “come so che esisto?” e “Chi sono?”. Possiamo immaginare che sia come una pellicola che circonda gli Stati dell’Io unendoli e fungendo da ‘filtro’ della realtà.  </a:t>
            </a:r>
            <a:r>
              <a:rPr lang="it-IT" altLang="zh-CN" sz="2400"/>
              <a:t>(Schiff op.cit. pag. 61)</a:t>
            </a:r>
          </a:p>
        </p:txBody>
      </p:sp>
      <p:sp>
        <p:nvSpPr>
          <p:cNvPr id="26627" name="Segnaposto numero diapositiva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1F738D72-B7EF-4405-AB1B-67FDEEF6F871}" type="slidenum">
              <a:rPr lang="it-IT" sz="2400">
                <a:solidFill>
                  <a:schemeClr val="bg1"/>
                </a:solidFill>
              </a:rPr>
              <a:pPr/>
              <a:t>28</a:t>
            </a:fld>
            <a:endParaRPr lang="it-IT" sz="2400">
              <a:solidFill>
                <a:schemeClr val="bg1"/>
              </a:solidFill>
            </a:endParaRPr>
          </a:p>
        </p:txBody>
      </p:sp>
      <p:sp>
        <p:nvSpPr>
          <p:cNvPr id="26628" name="Rectangle 3"/>
          <p:cNvSpPr>
            <a:spLocks noChangeArrowheads="1"/>
          </p:cNvSpPr>
          <p:nvPr/>
        </p:nvSpPr>
        <p:spPr bwMode="auto">
          <a:xfrm>
            <a:off x="1524000" y="1"/>
            <a:ext cx="9144000" cy="549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lstStyle>
            <a:lvl1pPr marL="457200" indent="-457200" defTabSz="762000">
              <a:defRPr sz="2000">
                <a:solidFill>
                  <a:schemeClr val="tx1"/>
                </a:solidFill>
                <a:latin typeface="Arial" panose="020B0604020202020204" pitchFamily="34" charset="0"/>
              </a:defRPr>
            </a:lvl1pPr>
            <a:lvl2pPr indent="-457200" defTabSz="762000">
              <a:defRPr sz="2000">
                <a:solidFill>
                  <a:schemeClr val="tx1"/>
                </a:solidFill>
                <a:latin typeface="Arial" panose="020B0604020202020204" pitchFamily="34" charset="0"/>
              </a:defRPr>
            </a:lvl2pPr>
            <a:lvl3pPr marL="457200" indent="-457200" defTabSz="762000">
              <a:defRPr sz="2000">
                <a:solidFill>
                  <a:schemeClr val="tx1"/>
                </a:solidFill>
                <a:latin typeface="Arial" panose="020B0604020202020204" pitchFamily="34" charset="0"/>
              </a:defRPr>
            </a:lvl3pPr>
            <a:lvl4pPr marL="457200" indent="-457200" defTabSz="762000">
              <a:defRPr sz="2000">
                <a:solidFill>
                  <a:schemeClr val="tx1"/>
                </a:solidFill>
                <a:latin typeface="Arial" panose="020B0604020202020204" pitchFamily="34" charset="0"/>
              </a:defRPr>
            </a:lvl4pPr>
            <a:lvl5pPr marL="457200" indent="-457200" defTabSz="762000">
              <a:defRPr sz="2000">
                <a:solidFill>
                  <a:schemeClr val="tx1"/>
                </a:solidFill>
                <a:latin typeface="Arial" panose="020B0604020202020204" pitchFamily="34" charset="0"/>
              </a:defRPr>
            </a:lvl5pPr>
            <a:lvl6pPr marL="914400" indent="-457200" defTabSz="762000" eaLnBrk="0" fontAlgn="base" hangingPunct="0">
              <a:spcBef>
                <a:spcPct val="0"/>
              </a:spcBef>
              <a:spcAft>
                <a:spcPct val="0"/>
              </a:spcAft>
              <a:defRPr sz="2000">
                <a:solidFill>
                  <a:schemeClr val="tx1"/>
                </a:solidFill>
                <a:latin typeface="Arial" panose="020B0604020202020204" pitchFamily="34" charset="0"/>
              </a:defRPr>
            </a:lvl6pPr>
            <a:lvl7pPr marL="1371600" indent="-457200" defTabSz="762000" eaLnBrk="0" fontAlgn="base" hangingPunct="0">
              <a:spcBef>
                <a:spcPct val="0"/>
              </a:spcBef>
              <a:spcAft>
                <a:spcPct val="0"/>
              </a:spcAft>
              <a:defRPr sz="2000">
                <a:solidFill>
                  <a:schemeClr val="tx1"/>
                </a:solidFill>
                <a:latin typeface="Arial" panose="020B0604020202020204" pitchFamily="34" charset="0"/>
              </a:defRPr>
            </a:lvl7pPr>
            <a:lvl8pPr marL="1828800" indent="-457200" defTabSz="762000" eaLnBrk="0" fontAlgn="base" hangingPunct="0">
              <a:spcBef>
                <a:spcPct val="0"/>
              </a:spcBef>
              <a:spcAft>
                <a:spcPct val="0"/>
              </a:spcAft>
              <a:defRPr sz="2000">
                <a:solidFill>
                  <a:schemeClr val="tx1"/>
                </a:solidFill>
                <a:latin typeface="Arial" panose="020B0604020202020204" pitchFamily="34" charset="0"/>
              </a:defRPr>
            </a:lvl8pPr>
            <a:lvl9pPr marL="2286000" indent="-457200" defTabSz="7620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20000"/>
              </a:spcBef>
            </a:pPr>
            <a:r>
              <a:rPr lang="it-IT" altLang="zh-CN" sz="2800">
                <a:solidFill>
                  <a:schemeClr val="accent2"/>
                </a:solidFill>
              </a:rPr>
              <a:t>Definizioni: </a:t>
            </a:r>
            <a:r>
              <a:rPr lang="it-IT" altLang="zh-CN" sz="2800" b="1" i="1">
                <a:solidFill>
                  <a:schemeClr val="accent2"/>
                </a:solidFill>
              </a:rPr>
              <a:t>Sistema di riferimento</a:t>
            </a:r>
            <a:endParaRPr lang="it-IT" sz="2800" b="1" i="1">
              <a:solidFill>
                <a:schemeClr val="accent2"/>
              </a:solidFill>
            </a:endParaRPr>
          </a:p>
        </p:txBody>
      </p:sp>
      <p:pic>
        <p:nvPicPr>
          <p:cNvPr id="203782" name="Picture 6"/>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8256589" y="549275"/>
            <a:ext cx="2058987" cy="53276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73528177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203782"/>
                                        </p:tgtEl>
                                        <p:attrNameLst>
                                          <p:attrName>style.visibility</p:attrName>
                                        </p:attrNameLst>
                                      </p:cBhvr>
                                      <p:to>
                                        <p:strVal val="visible"/>
                                      </p:to>
                                    </p:set>
                                    <p:anim calcmode="lin" valueType="num">
                                      <p:cBhvr>
                                        <p:cTn id="7" dur="1000" fill="hold"/>
                                        <p:tgtEl>
                                          <p:spTgt spid="203782"/>
                                        </p:tgtEl>
                                        <p:attrNameLst>
                                          <p:attrName>ppt_w</p:attrName>
                                        </p:attrNameLst>
                                      </p:cBhvr>
                                      <p:tavLst>
                                        <p:tav tm="0">
                                          <p:val>
                                            <p:strVal val="#ppt_w*0.70"/>
                                          </p:val>
                                        </p:tav>
                                        <p:tav tm="100000">
                                          <p:val>
                                            <p:strVal val="#ppt_w"/>
                                          </p:val>
                                        </p:tav>
                                      </p:tavLst>
                                    </p:anim>
                                    <p:anim calcmode="lin" valueType="num">
                                      <p:cBhvr>
                                        <p:cTn id="8" dur="1000" fill="hold"/>
                                        <p:tgtEl>
                                          <p:spTgt spid="203782"/>
                                        </p:tgtEl>
                                        <p:attrNameLst>
                                          <p:attrName>ppt_h</p:attrName>
                                        </p:attrNameLst>
                                      </p:cBhvr>
                                      <p:tavLst>
                                        <p:tav tm="0">
                                          <p:val>
                                            <p:strVal val="#ppt_h"/>
                                          </p:val>
                                        </p:tav>
                                        <p:tav tm="100000">
                                          <p:val>
                                            <p:strVal val="#ppt_h"/>
                                          </p:val>
                                        </p:tav>
                                      </p:tavLst>
                                    </p:anim>
                                    <p:animEffect transition="in" filter="fade">
                                      <p:cBhvr>
                                        <p:cTn id="9" dur="1000"/>
                                        <p:tgtEl>
                                          <p:spTgt spid="2037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sz="half" idx="1"/>
          </p:nvPr>
        </p:nvSpPr>
        <p:spPr>
          <a:xfrm>
            <a:off x="1524001" y="2781301"/>
            <a:ext cx="4500563" cy="2232025"/>
          </a:xfrm>
          <a:extLst>
            <a:ext uri="{91240B29-F687-4F45-9708-019B960494DF}">
              <a14:hiddenLine xmlns:a14="http://schemas.microsoft.com/office/drawing/2010/main" xmlns="" w="12700">
                <a:solidFill>
                  <a:schemeClr val="tx1"/>
                </a:solidFill>
                <a:miter lim="800000"/>
                <a:headEnd/>
                <a:tailEnd/>
              </a14:hiddenLine>
            </a:ext>
          </a:extLst>
        </p:spPr>
        <p:txBody>
          <a:bodyPr vert="horz" lIns="90488" tIns="44450" rIns="90488" bIns="44450" rtlCol="0">
            <a:normAutofit fontScale="92500"/>
          </a:bodyPr>
          <a:lstStyle/>
          <a:p>
            <a:pPr marL="0" indent="0" defTabSz="762000">
              <a:spcBef>
                <a:spcPct val="0"/>
              </a:spcBef>
              <a:buNone/>
            </a:pPr>
            <a:r>
              <a:rPr lang="it-IT" altLang="zh-CN" sz="2400" i="1"/>
              <a:t>BLOCCANTI: sono transazioni in cui si evita l’argomento proposto mostrandosi in disaccordo sulla definizione del problema. </a:t>
            </a:r>
            <a:r>
              <a:rPr lang="it-IT" altLang="zh-CN"/>
              <a:t>(Schiff op.cit. pag. 70). </a:t>
            </a:r>
            <a:endParaRPr lang="it-IT" altLang="zh-CN" sz="2400" i="1"/>
          </a:p>
          <a:p>
            <a:pPr marL="0" indent="0" defTabSz="762000">
              <a:spcBef>
                <a:spcPct val="0"/>
              </a:spcBef>
              <a:buNone/>
            </a:pPr>
            <a:r>
              <a:rPr lang="it-IT" altLang="zh-CN" sz="2400" i="1"/>
              <a:t> </a:t>
            </a:r>
          </a:p>
        </p:txBody>
      </p:sp>
      <p:sp>
        <p:nvSpPr>
          <p:cNvPr id="50179" name="Segnaposto numero diapositiva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E48ACE85-87EC-4DF9-AC8F-F065B2D72A4A}" type="slidenum">
              <a:rPr lang="it-IT" sz="2400">
                <a:solidFill>
                  <a:schemeClr val="bg1"/>
                </a:solidFill>
              </a:rPr>
              <a:pPr/>
              <a:t>29</a:t>
            </a:fld>
            <a:endParaRPr lang="it-IT" sz="2400">
              <a:solidFill>
                <a:schemeClr val="bg1"/>
              </a:solidFill>
            </a:endParaRPr>
          </a:p>
        </p:txBody>
      </p:sp>
      <p:sp>
        <p:nvSpPr>
          <p:cNvPr id="50180" name="Rectangle 2"/>
          <p:cNvSpPr>
            <a:spLocks noChangeArrowheads="1"/>
          </p:cNvSpPr>
          <p:nvPr/>
        </p:nvSpPr>
        <p:spPr bwMode="auto">
          <a:xfrm>
            <a:off x="1524000" y="1"/>
            <a:ext cx="9144000" cy="549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lstStyle>
            <a:lvl1pPr marL="457200" indent="-457200" defTabSz="762000">
              <a:defRPr sz="2000">
                <a:solidFill>
                  <a:schemeClr val="tx1"/>
                </a:solidFill>
                <a:latin typeface="Arial" panose="020B0604020202020204" pitchFamily="34" charset="0"/>
              </a:defRPr>
            </a:lvl1pPr>
            <a:lvl2pPr indent="-457200" defTabSz="762000">
              <a:defRPr sz="2000">
                <a:solidFill>
                  <a:schemeClr val="tx1"/>
                </a:solidFill>
                <a:latin typeface="Arial" panose="020B0604020202020204" pitchFamily="34" charset="0"/>
              </a:defRPr>
            </a:lvl2pPr>
            <a:lvl3pPr marL="457200" indent="-457200" defTabSz="762000">
              <a:defRPr sz="2000">
                <a:solidFill>
                  <a:schemeClr val="tx1"/>
                </a:solidFill>
                <a:latin typeface="Arial" panose="020B0604020202020204" pitchFamily="34" charset="0"/>
              </a:defRPr>
            </a:lvl3pPr>
            <a:lvl4pPr marL="457200" indent="-457200" defTabSz="762000">
              <a:defRPr sz="2000">
                <a:solidFill>
                  <a:schemeClr val="tx1"/>
                </a:solidFill>
                <a:latin typeface="Arial" panose="020B0604020202020204" pitchFamily="34" charset="0"/>
              </a:defRPr>
            </a:lvl4pPr>
            <a:lvl5pPr marL="457200" indent="-457200" defTabSz="762000">
              <a:defRPr sz="2000">
                <a:solidFill>
                  <a:schemeClr val="tx1"/>
                </a:solidFill>
                <a:latin typeface="Arial" panose="020B0604020202020204" pitchFamily="34" charset="0"/>
              </a:defRPr>
            </a:lvl5pPr>
            <a:lvl6pPr marL="914400" indent="-457200" defTabSz="762000" eaLnBrk="0" fontAlgn="base" hangingPunct="0">
              <a:spcBef>
                <a:spcPct val="0"/>
              </a:spcBef>
              <a:spcAft>
                <a:spcPct val="0"/>
              </a:spcAft>
              <a:defRPr sz="2000">
                <a:solidFill>
                  <a:schemeClr val="tx1"/>
                </a:solidFill>
                <a:latin typeface="Arial" panose="020B0604020202020204" pitchFamily="34" charset="0"/>
              </a:defRPr>
            </a:lvl6pPr>
            <a:lvl7pPr marL="1371600" indent="-457200" defTabSz="762000" eaLnBrk="0" fontAlgn="base" hangingPunct="0">
              <a:spcBef>
                <a:spcPct val="0"/>
              </a:spcBef>
              <a:spcAft>
                <a:spcPct val="0"/>
              </a:spcAft>
              <a:defRPr sz="2000">
                <a:solidFill>
                  <a:schemeClr val="tx1"/>
                </a:solidFill>
                <a:latin typeface="Arial" panose="020B0604020202020204" pitchFamily="34" charset="0"/>
              </a:defRPr>
            </a:lvl7pPr>
            <a:lvl8pPr marL="1828800" indent="-457200" defTabSz="762000" eaLnBrk="0" fontAlgn="base" hangingPunct="0">
              <a:spcBef>
                <a:spcPct val="0"/>
              </a:spcBef>
              <a:spcAft>
                <a:spcPct val="0"/>
              </a:spcAft>
              <a:defRPr sz="2000">
                <a:solidFill>
                  <a:schemeClr val="tx1"/>
                </a:solidFill>
                <a:latin typeface="Arial" panose="020B0604020202020204" pitchFamily="34" charset="0"/>
              </a:defRPr>
            </a:lvl8pPr>
            <a:lvl9pPr marL="2286000" indent="-457200" defTabSz="7620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20000"/>
              </a:spcBef>
            </a:pPr>
            <a:r>
              <a:rPr lang="it-IT" altLang="zh-CN" sz="2800" b="1">
                <a:solidFill>
                  <a:schemeClr val="accent2"/>
                </a:solidFill>
              </a:rPr>
              <a:t>TRANSAZONI DI RIDEFINIZIONE</a:t>
            </a:r>
            <a:endParaRPr lang="it-IT" sz="2800" b="1" i="1">
              <a:solidFill>
                <a:schemeClr val="accent2"/>
              </a:solidFill>
            </a:endParaRPr>
          </a:p>
        </p:txBody>
      </p:sp>
      <p:sp>
        <p:nvSpPr>
          <p:cNvPr id="50181" name="Rectangle 4"/>
          <p:cNvSpPr>
            <a:spLocks noChangeArrowheads="1"/>
          </p:cNvSpPr>
          <p:nvPr/>
        </p:nvSpPr>
        <p:spPr bwMode="auto">
          <a:xfrm>
            <a:off x="1524000" y="549275"/>
            <a:ext cx="9144000" cy="13111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lnSpc>
                <a:spcPct val="110000"/>
              </a:lnSpc>
              <a:spcBef>
                <a:spcPct val="20000"/>
              </a:spcBef>
            </a:pPr>
            <a:r>
              <a:rPr lang="it-IT" altLang="zh-CN" sz="2400">
                <a:solidFill>
                  <a:schemeClr val="accent2"/>
                </a:solidFill>
              </a:rPr>
              <a:t>TANGENZIALI:</a:t>
            </a:r>
            <a:r>
              <a:rPr lang="it-IT" altLang="zh-CN" sz="2400" i="1">
                <a:solidFill>
                  <a:schemeClr val="accent2"/>
                </a:solidFill>
              </a:rPr>
              <a:t> sono transazioni in cui lo stimolo e la risposta si indirizzano verso aspetti differenti o verso lo stesso aspetto da punti di vista differenti. </a:t>
            </a:r>
            <a:r>
              <a:rPr lang="it-IT" altLang="zh-CN" sz="1800">
                <a:solidFill>
                  <a:schemeClr val="accent2"/>
                </a:solidFill>
              </a:rPr>
              <a:t>(Schiff op.cit. pag. 69).</a:t>
            </a:r>
            <a:r>
              <a:rPr lang="it-IT" altLang="zh-CN" sz="1800"/>
              <a:t> </a:t>
            </a:r>
          </a:p>
        </p:txBody>
      </p:sp>
      <p:pic>
        <p:nvPicPr>
          <p:cNvPr id="50182" name="Picture 5"/>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40464" y="2420938"/>
            <a:ext cx="4067175" cy="29321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0183" name="Oval 6"/>
          <p:cNvSpPr>
            <a:spLocks noChangeArrowheads="1"/>
          </p:cNvSpPr>
          <p:nvPr/>
        </p:nvSpPr>
        <p:spPr bwMode="auto">
          <a:xfrm>
            <a:off x="8832850" y="2924176"/>
            <a:ext cx="935038" cy="1655763"/>
          </a:xfrm>
          <a:prstGeom prst="ellipse">
            <a:avLst/>
          </a:prstGeom>
          <a:noFill/>
          <a:ln w="63500">
            <a:solidFill>
              <a:srgbClr val="FF00FF"/>
            </a:solidFill>
            <a:round/>
            <a:headEnd/>
            <a:tailEnd/>
          </a:ln>
          <a:effectLst/>
          <a:extLst>
            <a:ext uri="{909E8E84-426E-40DD-AFC4-6F175D3DCCD1}">
              <a14:hiddenFill xmlns:a14="http://schemas.microsoft.com/office/drawing/2010/main" xmlns="">
                <a:solidFill>
                  <a:srgbClr val="FFFF00">
                    <a:alpha val="50195"/>
                  </a:srgbClr>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Tree>
    <p:extLst>
      <p:ext uri="{BB962C8B-B14F-4D97-AF65-F5344CB8AC3E}">
        <p14:creationId xmlns:p14="http://schemas.microsoft.com/office/powerpoint/2010/main" xmlns="" val="28201859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280557" y="898072"/>
            <a:ext cx="9911443" cy="5003101"/>
          </a:xfrm>
          <a:prstGeom prst="rect">
            <a:avLst/>
          </a:prstGeom>
        </p:spPr>
        <p:txBody>
          <a:bodyPr wrap="square">
            <a:spAutoFit/>
          </a:bodyPr>
          <a:lstStyle/>
          <a:p>
            <a:pPr algn="ctr">
              <a:lnSpc>
                <a:spcPct val="107000"/>
              </a:lnSpc>
              <a:spcAft>
                <a:spcPts val="800"/>
              </a:spcAft>
            </a:pPr>
            <a:r>
              <a:rPr lang="it-IT" sz="4000" dirty="0">
                <a:latin typeface="Bauhaus 93" panose="04030905020B02020C02" pitchFamily="82" charset="0"/>
                <a:ea typeface="Calibri" panose="020F0502020204030204" pitchFamily="34" charset="0"/>
                <a:cs typeface="Times New Roman" panose="02020603050405020304" pitchFamily="18" charset="0"/>
              </a:rPr>
              <a:t>STATO DELL’IO GENITORE  </a:t>
            </a:r>
            <a:endParaRPr lang="it-IT" sz="4000" dirty="0" smtClean="0">
              <a:latin typeface="Bauhaus 93" panose="04030905020B02020C02" pitchFamily="82" charset="0"/>
              <a:ea typeface="Calibri" panose="020F0502020204030204" pitchFamily="34" charset="0"/>
              <a:cs typeface="Times New Roman" panose="02020603050405020304" pitchFamily="18" charset="0"/>
            </a:endParaRPr>
          </a:p>
          <a:p>
            <a:pPr>
              <a:lnSpc>
                <a:spcPct val="107000"/>
              </a:lnSpc>
              <a:spcAft>
                <a:spcPts val="800"/>
              </a:spcAft>
            </a:pPr>
            <a:r>
              <a:rPr lang="it-IT" sz="3600" dirty="0" smtClean="0">
                <a:latin typeface="Bauhaus 93" panose="04030905020B02020C02" pitchFamily="82" charset="0"/>
                <a:ea typeface="Calibri" panose="020F0502020204030204" pitchFamily="34" charset="0"/>
                <a:cs typeface="Times New Roman" panose="02020603050405020304" pitchFamily="18" charset="0"/>
              </a:rPr>
              <a:t>è </a:t>
            </a:r>
            <a:r>
              <a:rPr lang="it-IT" sz="3600" dirty="0">
                <a:latin typeface="Bauhaus 93" panose="04030905020B02020C02" pitchFamily="82" charset="0"/>
                <a:ea typeface="Calibri" panose="020F0502020204030204" pitchFamily="34" charset="0"/>
                <a:cs typeface="Times New Roman" panose="02020603050405020304" pitchFamily="18" charset="0"/>
              </a:rPr>
              <a:t>costituito dall'insieme dei valori recepiti durante l'infanzia dai propri educatori: genitori, insegnanti. </a:t>
            </a:r>
            <a:r>
              <a:rPr lang="it-IT" sz="3600" dirty="0" smtClean="0">
                <a:latin typeface="Bauhaus 93" panose="04030905020B02020C02" pitchFamily="82" charset="0"/>
                <a:ea typeface="Calibri" panose="020F0502020204030204" pitchFamily="34" charset="0"/>
                <a:cs typeface="Times New Roman" panose="02020603050405020304" pitchFamily="18" charset="0"/>
              </a:rPr>
              <a:t>Si </a:t>
            </a:r>
            <a:r>
              <a:rPr lang="it-IT" sz="3600" dirty="0">
                <a:latin typeface="Bauhaus 93" panose="04030905020B02020C02" pitchFamily="82" charset="0"/>
                <a:ea typeface="Calibri" panose="020F0502020204030204" pitchFamily="34" charset="0"/>
                <a:cs typeface="Times New Roman" panose="02020603050405020304" pitchFamily="18" charset="0"/>
              </a:rPr>
              <a:t>forma durante le esperienze primarie con i genitori e figure in autorità (fratelli maggiori, parenti più anziani, insegnanti</a:t>
            </a:r>
            <a:r>
              <a:rPr lang="it-IT" sz="3600" dirty="0" smtClean="0">
                <a:latin typeface="Bauhaus 93" panose="04030905020B02020C02" pitchFamily="82" charset="0"/>
                <a:ea typeface="Calibri" panose="020F0502020204030204" pitchFamily="34" charset="0"/>
                <a:cs typeface="Times New Roman" panose="02020603050405020304" pitchFamily="18" charset="0"/>
              </a:rPr>
              <a:t>).Può </a:t>
            </a:r>
            <a:r>
              <a:rPr lang="it-IT" sz="3600" dirty="0">
                <a:latin typeface="Bauhaus 93" panose="04030905020B02020C02" pitchFamily="82" charset="0"/>
                <a:ea typeface="Calibri" panose="020F0502020204030204" pitchFamily="34" charset="0"/>
                <a:cs typeface="Times New Roman" panose="02020603050405020304" pitchFamily="18" charset="0"/>
              </a:rPr>
              <a:t>essere più critico o comprensivo;</a:t>
            </a:r>
          </a:p>
        </p:txBody>
      </p:sp>
    </p:spTree>
    <p:extLst>
      <p:ext uri="{BB962C8B-B14F-4D97-AF65-F5344CB8AC3E}">
        <p14:creationId xmlns:p14="http://schemas.microsoft.com/office/powerpoint/2010/main" xmlns="" val="23849390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egnaposto numero diapositiva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9F17F70F-D73A-4F7B-B699-7FCF047F0D81}" type="slidenum">
              <a:rPr lang="it-IT" sz="2400">
                <a:solidFill>
                  <a:schemeClr val="bg1"/>
                </a:solidFill>
              </a:rPr>
              <a:pPr/>
              <a:t>30</a:t>
            </a:fld>
            <a:endParaRPr lang="it-IT" sz="2400">
              <a:solidFill>
                <a:schemeClr val="bg1"/>
              </a:solidFill>
            </a:endParaRPr>
          </a:p>
        </p:txBody>
      </p:sp>
      <p:sp>
        <p:nvSpPr>
          <p:cNvPr id="52227" name="Rectangle 2"/>
          <p:cNvSpPr>
            <a:spLocks noChangeArrowheads="1"/>
          </p:cNvSpPr>
          <p:nvPr/>
        </p:nvSpPr>
        <p:spPr bwMode="auto">
          <a:xfrm>
            <a:off x="1524000" y="1"/>
            <a:ext cx="9144000" cy="549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lstStyle>
            <a:lvl1pPr marL="457200" indent="-457200" defTabSz="762000">
              <a:defRPr sz="2000">
                <a:solidFill>
                  <a:schemeClr val="tx1"/>
                </a:solidFill>
                <a:latin typeface="Arial" panose="020B0604020202020204" pitchFamily="34" charset="0"/>
              </a:defRPr>
            </a:lvl1pPr>
            <a:lvl2pPr indent="-457200" defTabSz="762000">
              <a:defRPr sz="2000">
                <a:solidFill>
                  <a:schemeClr val="tx1"/>
                </a:solidFill>
                <a:latin typeface="Arial" panose="020B0604020202020204" pitchFamily="34" charset="0"/>
              </a:defRPr>
            </a:lvl2pPr>
            <a:lvl3pPr marL="457200" indent="-457200" defTabSz="762000">
              <a:defRPr sz="2000">
                <a:solidFill>
                  <a:schemeClr val="tx1"/>
                </a:solidFill>
                <a:latin typeface="Arial" panose="020B0604020202020204" pitchFamily="34" charset="0"/>
              </a:defRPr>
            </a:lvl3pPr>
            <a:lvl4pPr marL="457200" indent="-457200" defTabSz="762000">
              <a:defRPr sz="2000">
                <a:solidFill>
                  <a:schemeClr val="tx1"/>
                </a:solidFill>
                <a:latin typeface="Arial" panose="020B0604020202020204" pitchFamily="34" charset="0"/>
              </a:defRPr>
            </a:lvl4pPr>
            <a:lvl5pPr marL="457200" indent="-457200" defTabSz="762000">
              <a:defRPr sz="2000">
                <a:solidFill>
                  <a:schemeClr val="tx1"/>
                </a:solidFill>
                <a:latin typeface="Arial" panose="020B0604020202020204" pitchFamily="34" charset="0"/>
              </a:defRPr>
            </a:lvl5pPr>
            <a:lvl6pPr marL="914400" indent="-457200" defTabSz="762000" eaLnBrk="0" fontAlgn="base" hangingPunct="0">
              <a:spcBef>
                <a:spcPct val="0"/>
              </a:spcBef>
              <a:spcAft>
                <a:spcPct val="0"/>
              </a:spcAft>
              <a:defRPr sz="2000">
                <a:solidFill>
                  <a:schemeClr val="tx1"/>
                </a:solidFill>
                <a:latin typeface="Arial" panose="020B0604020202020204" pitchFamily="34" charset="0"/>
              </a:defRPr>
            </a:lvl6pPr>
            <a:lvl7pPr marL="1371600" indent="-457200" defTabSz="762000" eaLnBrk="0" fontAlgn="base" hangingPunct="0">
              <a:spcBef>
                <a:spcPct val="0"/>
              </a:spcBef>
              <a:spcAft>
                <a:spcPct val="0"/>
              </a:spcAft>
              <a:defRPr sz="2000">
                <a:solidFill>
                  <a:schemeClr val="tx1"/>
                </a:solidFill>
                <a:latin typeface="Arial" panose="020B0604020202020204" pitchFamily="34" charset="0"/>
              </a:defRPr>
            </a:lvl7pPr>
            <a:lvl8pPr marL="1828800" indent="-457200" defTabSz="762000" eaLnBrk="0" fontAlgn="base" hangingPunct="0">
              <a:spcBef>
                <a:spcPct val="0"/>
              </a:spcBef>
              <a:spcAft>
                <a:spcPct val="0"/>
              </a:spcAft>
              <a:defRPr sz="2000">
                <a:solidFill>
                  <a:schemeClr val="tx1"/>
                </a:solidFill>
                <a:latin typeface="Arial" panose="020B0604020202020204" pitchFamily="34" charset="0"/>
              </a:defRPr>
            </a:lvl8pPr>
            <a:lvl9pPr marL="2286000" indent="-457200" defTabSz="7620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20000"/>
              </a:spcBef>
            </a:pPr>
            <a:r>
              <a:rPr lang="it-IT" altLang="zh-CN" sz="2800" b="1">
                <a:solidFill>
                  <a:schemeClr val="accent2"/>
                </a:solidFill>
              </a:rPr>
              <a:t>MATRICE DI SVALUTAZIONE 1/2</a:t>
            </a:r>
            <a:endParaRPr lang="it-IT" sz="2800" b="1" i="1">
              <a:solidFill>
                <a:schemeClr val="accent2"/>
              </a:solidFill>
            </a:endParaRPr>
          </a:p>
        </p:txBody>
      </p:sp>
      <p:sp>
        <p:nvSpPr>
          <p:cNvPr id="232452" name="Rectangle 4"/>
          <p:cNvSpPr>
            <a:spLocks noChangeArrowheads="1"/>
          </p:cNvSpPr>
          <p:nvPr/>
        </p:nvSpPr>
        <p:spPr bwMode="auto">
          <a:xfrm>
            <a:off x="1524000" y="549276"/>
            <a:ext cx="9144000" cy="52308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1795463" indent="-1795463">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lnSpc>
                <a:spcPct val="110000"/>
              </a:lnSpc>
              <a:spcBef>
                <a:spcPct val="20000"/>
              </a:spcBef>
            </a:pPr>
            <a:r>
              <a:rPr lang="it-IT" altLang="zh-CN" sz="2800">
                <a:solidFill>
                  <a:schemeClr val="accent2"/>
                </a:solidFill>
              </a:rPr>
              <a:t>Possiamo classificare le svalutazioni secondo tre diversi criteri:</a:t>
            </a:r>
          </a:p>
          <a:p>
            <a:pPr eaLnBrk="1" hangingPunct="1">
              <a:lnSpc>
                <a:spcPct val="110000"/>
              </a:lnSpc>
              <a:spcBef>
                <a:spcPct val="20000"/>
              </a:spcBef>
            </a:pPr>
            <a:r>
              <a:rPr lang="it-IT" altLang="zh-CN" sz="2800" b="1">
                <a:solidFill>
                  <a:schemeClr val="accent2"/>
                </a:solidFill>
              </a:rPr>
              <a:t>AREA: 	</a:t>
            </a:r>
          </a:p>
          <a:p>
            <a:pPr eaLnBrk="1" hangingPunct="1">
              <a:lnSpc>
                <a:spcPct val="110000"/>
              </a:lnSpc>
              <a:spcBef>
                <a:spcPct val="20000"/>
              </a:spcBef>
            </a:pPr>
            <a:r>
              <a:rPr lang="it-IT" altLang="zh-CN" sz="2800">
                <a:solidFill>
                  <a:schemeClr val="accent2"/>
                </a:solidFill>
              </a:rPr>
              <a:t>	</a:t>
            </a:r>
            <a:r>
              <a:rPr lang="it-IT" altLang="zh-CN" sz="2800" b="1">
                <a:solidFill>
                  <a:schemeClr val="accent2"/>
                </a:solidFill>
              </a:rPr>
              <a:t>	</a:t>
            </a:r>
            <a:r>
              <a:rPr lang="it-IT" altLang="zh-CN" sz="2800" b="1" i="1">
                <a:solidFill>
                  <a:schemeClr val="accent2"/>
                </a:solidFill>
              </a:rPr>
              <a:t>Se stessi</a:t>
            </a:r>
            <a:r>
              <a:rPr lang="it-IT" altLang="zh-CN" sz="2800" b="1">
                <a:solidFill>
                  <a:schemeClr val="accent2"/>
                </a:solidFill>
              </a:rPr>
              <a:t>, </a:t>
            </a:r>
            <a:r>
              <a:rPr lang="it-IT" altLang="zh-CN" sz="2800" b="1" i="1">
                <a:solidFill>
                  <a:schemeClr val="accent2"/>
                </a:solidFill>
              </a:rPr>
              <a:t>gli altri</a:t>
            </a:r>
            <a:r>
              <a:rPr lang="it-IT" altLang="zh-CN" sz="2800" b="1">
                <a:solidFill>
                  <a:schemeClr val="accent2"/>
                </a:solidFill>
              </a:rPr>
              <a:t>, </a:t>
            </a:r>
            <a:r>
              <a:rPr lang="it-IT" altLang="zh-CN" sz="2800" b="1" i="1">
                <a:solidFill>
                  <a:schemeClr val="accent2"/>
                </a:solidFill>
              </a:rPr>
              <a:t>la situazione</a:t>
            </a:r>
          </a:p>
          <a:p>
            <a:pPr eaLnBrk="1" hangingPunct="1">
              <a:lnSpc>
                <a:spcPct val="110000"/>
              </a:lnSpc>
              <a:spcBef>
                <a:spcPct val="20000"/>
              </a:spcBef>
            </a:pPr>
            <a:r>
              <a:rPr lang="it-IT" altLang="zh-CN" sz="2800" b="1">
                <a:solidFill>
                  <a:schemeClr val="accent2"/>
                </a:solidFill>
              </a:rPr>
              <a:t>TIPO:</a:t>
            </a:r>
            <a:r>
              <a:rPr lang="it-IT" altLang="zh-CN" sz="2800">
                <a:solidFill>
                  <a:schemeClr val="accent2"/>
                </a:solidFill>
              </a:rPr>
              <a:t> </a:t>
            </a:r>
          </a:p>
          <a:p>
            <a:pPr eaLnBrk="1" hangingPunct="1">
              <a:lnSpc>
                <a:spcPct val="110000"/>
              </a:lnSpc>
              <a:spcBef>
                <a:spcPct val="20000"/>
              </a:spcBef>
            </a:pPr>
            <a:r>
              <a:rPr lang="it-IT" altLang="zh-CN" sz="2800">
                <a:solidFill>
                  <a:schemeClr val="accent2"/>
                </a:solidFill>
              </a:rPr>
              <a:t>	</a:t>
            </a:r>
            <a:r>
              <a:rPr lang="it-IT" altLang="zh-CN" sz="2800" i="1">
                <a:solidFill>
                  <a:schemeClr val="accent2"/>
                </a:solidFill>
              </a:rPr>
              <a:t>	</a:t>
            </a:r>
            <a:r>
              <a:rPr lang="it-IT" altLang="zh-CN" sz="2800" b="1" i="1">
                <a:solidFill>
                  <a:schemeClr val="accent2"/>
                </a:solidFill>
              </a:rPr>
              <a:t>Stimolo, Problema, Opzioni</a:t>
            </a:r>
          </a:p>
          <a:p>
            <a:pPr eaLnBrk="1" hangingPunct="1">
              <a:lnSpc>
                <a:spcPct val="110000"/>
              </a:lnSpc>
              <a:spcBef>
                <a:spcPct val="20000"/>
              </a:spcBef>
            </a:pPr>
            <a:r>
              <a:rPr lang="it-IT" altLang="zh-CN" sz="2800" b="1">
                <a:solidFill>
                  <a:schemeClr val="accent2"/>
                </a:solidFill>
              </a:rPr>
              <a:t>MODO (</a:t>
            </a:r>
            <a:r>
              <a:rPr lang="it-IT" altLang="zh-CN" sz="2800" b="1" i="1">
                <a:solidFill>
                  <a:schemeClr val="accent2"/>
                </a:solidFill>
              </a:rPr>
              <a:t>LIVELLO</a:t>
            </a:r>
            <a:r>
              <a:rPr lang="it-IT" altLang="zh-CN" sz="2800" b="1">
                <a:solidFill>
                  <a:schemeClr val="accent2"/>
                </a:solidFill>
              </a:rPr>
              <a:t>):</a:t>
            </a:r>
          </a:p>
          <a:p>
            <a:pPr eaLnBrk="1" hangingPunct="1">
              <a:lnSpc>
                <a:spcPct val="110000"/>
              </a:lnSpc>
              <a:spcBef>
                <a:spcPct val="20000"/>
              </a:spcBef>
            </a:pPr>
            <a:r>
              <a:rPr lang="it-IT" altLang="zh-CN" sz="2800">
                <a:solidFill>
                  <a:schemeClr val="accent2"/>
                </a:solidFill>
              </a:rPr>
              <a:t>	</a:t>
            </a:r>
            <a:r>
              <a:rPr lang="it-IT" altLang="zh-CN" sz="2800" b="1" i="1">
                <a:solidFill>
                  <a:schemeClr val="accent2"/>
                </a:solidFill>
              </a:rPr>
              <a:t>	Esistenza, Importanza, Possibilità di cambiamento, Capacità personali</a:t>
            </a:r>
            <a:r>
              <a:rPr lang="it-IT" altLang="zh-CN" sz="2800" i="1">
                <a:solidFill>
                  <a:schemeClr val="accent2"/>
                </a:solidFill>
              </a:rPr>
              <a:t>.</a:t>
            </a:r>
          </a:p>
          <a:p>
            <a:pPr eaLnBrk="1" hangingPunct="1">
              <a:lnSpc>
                <a:spcPct val="110000"/>
              </a:lnSpc>
              <a:spcBef>
                <a:spcPct val="20000"/>
              </a:spcBef>
            </a:pPr>
            <a:endParaRPr lang="it-IT" altLang="zh-CN" i="1"/>
          </a:p>
        </p:txBody>
      </p:sp>
    </p:spTree>
    <p:extLst>
      <p:ext uri="{BB962C8B-B14F-4D97-AF65-F5344CB8AC3E}">
        <p14:creationId xmlns:p14="http://schemas.microsoft.com/office/powerpoint/2010/main" xmlns="" val="3164623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232452">
                                            <p:txEl>
                                              <p:pRg st="1" end="1"/>
                                            </p:txEl>
                                          </p:spTgt>
                                        </p:tgtEl>
                                        <p:attrNameLst>
                                          <p:attrName>style.visibility</p:attrName>
                                        </p:attrNameLst>
                                      </p:cBhvr>
                                      <p:to>
                                        <p:strVal val="visible"/>
                                      </p:to>
                                    </p:set>
                                    <p:anim calcmode="lin" valueType="num">
                                      <p:cBhvr>
                                        <p:cTn id="7" dur="1000" fill="hold"/>
                                        <p:tgtEl>
                                          <p:spTgt spid="232452">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232452">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232452">
                                            <p:txEl>
                                              <p:pRg st="1" end="1"/>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nodeType="clickEffect">
                                  <p:stCondLst>
                                    <p:cond delay="0"/>
                                  </p:stCondLst>
                                  <p:childTnLst>
                                    <p:set>
                                      <p:cBhvr>
                                        <p:cTn id="13" dur="1" fill="hold">
                                          <p:stCondLst>
                                            <p:cond delay="0"/>
                                          </p:stCondLst>
                                        </p:cTn>
                                        <p:tgtEl>
                                          <p:spTgt spid="232452">
                                            <p:txEl>
                                              <p:pRg st="2" end="2"/>
                                            </p:txEl>
                                          </p:spTgt>
                                        </p:tgtEl>
                                        <p:attrNameLst>
                                          <p:attrName>style.visibility</p:attrName>
                                        </p:attrNameLst>
                                      </p:cBhvr>
                                      <p:to>
                                        <p:strVal val="visible"/>
                                      </p:to>
                                    </p:set>
                                    <p:anim calcmode="lin" valueType="num">
                                      <p:cBhvr>
                                        <p:cTn id="14" dur="1000" fill="hold"/>
                                        <p:tgtEl>
                                          <p:spTgt spid="232452">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232452">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232452">
                                            <p:txEl>
                                              <p:pRg st="2" end="2"/>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nodeType="clickEffect">
                                  <p:stCondLst>
                                    <p:cond delay="0"/>
                                  </p:stCondLst>
                                  <p:childTnLst>
                                    <p:set>
                                      <p:cBhvr>
                                        <p:cTn id="20" dur="1" fill="hold">
                                          <p:stCondLst>
                                            <p:cond delay="0"/>
                                          </p:stCondLst>
                                        </p:cTn>
                                        <p:tgtEl>
                                          <p:spTgt spid="232452">
                                            <p:txEl>
                                              <p:pRg st="3" end="3"/>
                                            </p:txEl>
                                          </p:spTgt>
                                        </p:tgtEl>
                                        <p:attrNameLst>
                                          <p:attrName>style.visibility</p:attrName>
                                        </p:attrNameLst>
                                      </p:cBhvr>
                                      <p:to>
                                        <p:strVal val="visible"/>
                                      </p:to>
                                    </p:set>
                                    <p:anim calcmode="lin" valueType="num">
                                      <p:cBhvr>
                                        <p:cTn id="21" dur="1000" fill="hold"/>
                                        <p:tgtEl>
                                          <p:spTgt spid="232452">
                                            <p:txEl>
                                              <p:pRg st="3" end="3"/>
                                            </p:txEl>
                                          </p:spTgt>
                                        </p:tgtEl>
                                        <p:attrNameLst>
                                          <p:attrName>ppt_w</p:attrName>
                                        </p:attrNameLst>
                                      </p:cBhvr>
                                      <p:tavLst>
                                        <p:tav tm="0">
                                          <p:val>
                                            <p:strVal val="#ppt_w*0.70"/>
                                          </p:val>
                                        </p:tav>
                                        <p:tav tm="100000">
                                          <p:val>
                                            <p:strVal val="#ppt_w"/>
                                          </p:val>
                                        </p:tav>
                                      </p:tavLst>
                                    </p:anim>
                                    <p:anim calcmode="lin" valueType="num">
                                      <p:cBhvr>
                                        <p:cTn id="22" dur="1000" fill="hold"/>
                                        <p:tgtEl>
                                          <p:spTgt spid="232452">
                                            <p:txEl>
                                              <p:pRg st="3" end="3"/>
                                            </p:txEl>
                                          </p:spTgt>
                                        </p:tgtEl>
                                        <p:attrNameLst>
                                          <p:attrName>ppt_h</p:attrName>
                                        </p:attrNameLst>
                                      </p:cBhvr>
                                      <p:tavLst>
                                        <p:tav tm="0">
                                          <p:val>
                                            <p:strVal val="#ppt_h"/>
                                          </p:val>
                                        </p:tav>
                                        <p:tav tm="100000">
                                          <p:val>
                                            <p:strVal val="#ppt_h"/>
                                          </p:val>
                                        </p:tav>
                                      </p:tavLst>
                                    </p:anim>
                                    <p:animEffect transition="in" filter="fade">
                                      <p:cBhvr>
                                        <p:cTn id="23" dur="1000"/>
                                        <p:tgtEl>
                                          <p:spTgt spid="232452">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5" presetClass="entr" presetSubtype="0" fill="hold" nodeType="clickEffect">
                                  <p:stCondLst>
                                    <p:cond delay="0"/>
                                  </p:stCondLst>
                                  <p:childTnLst>
                                    <p:set>
                                      <p:cBhvr>
                                        <p:cTn id="27" dur="1" fill="hold">
                                          <p:stCondLst>
                                            <p:cond delay="0"/>
                                          </p:stCondLst>
                                        </p:cTn>
                                        <p:tgtEl>
                                          <p:spTgt spid="232452">
                                            <p:txEl>
                                              <p:pRg st="4" end="4"/>
                                            </p:txEl>
                                          </p:spTgt>
                                        </p:tgtEl>
                                        <p:attrNameLst>
                                          <p:attrName>style.visibility</p:attrName>
                                        </p:attrNameLst>
                                      </p:cBhvr>
                                      <p:to>
                                        <p:strVal val="visible"/>
                                      </p:to>
                                    </p:set>
                                    <p:anim calcmode="lin" valueType="num">
                                      <p:cBhvr>
                                        <p:cTn id="28" dur="1000" fill="hold"/>
                                        <p:tgtEl>
                                          <p:spTgt spid="232452">
                                            <p:txEl>
                                              <p:pRg st="4" end="4"/>
                                            </p:txEl>
                                          </p:spTgt>
                                        </p:tgtEl>
                                        <p:attrNameLst>
                                          <p:attrName>ppt_w</p:attrName>
                                        </p:attrNameLst>
                                      </p:cBhvr>
                                      <p:tavLst>
                                        <p:tav tm="0">
                                          <p:val>
                                            <p:strVal val="#ppt_w*0.70"/>
                                          </p:val>
                                        </p:tav>
                                        <p:tav tm="100000">
                                          <p:val>
                                            <p:strVal val="#ppt_w"/>
                                          </p:val>
                                        </p:tav>
                                      </p:tavLst>
                                    </p:anim>
                                    <p:anim calcmode="lin" valueType="num">
                                      <p:cBhvr>
                                        <p:cTn id="29" dur="1000" fill="hold"/>
                                        <p:tgtEl>
                                          <p:spTgt spid="232452">
                                            <p:txEl>
                                              <p:pRg st="4" end="4"/>
                                            </p:txEl>
                                          </p:spTgt>
                                        </p:tgtEl>
                                        <p:attrNameLst>
                                          <p:attrName>ppt_h</p:attrName>
                                        </p:attrNameLst>
                                      </p:cBhvr>
                                      <p:tavLst>
                                        <p:tav tm="0">
                                          <p:val>
                                            <p:strVal val="#ppt_h"/>
                                          </p:val>
                                        </p:tav>
                                        <p:tav tm="100000">
                                          <p:val>
                                            <p:strVal val="#ppt_h"/>
                                          </p:val>
                                        </p:tav>
                                      </p:tavLst>
                                    </p:anim>
                                    <p:animEffect transition="in" filter="fade">
                                      <p:cBhvr>
                                        <p:cTn id="30" dur="1000"/>
                                        <p:tgtEl>
                                          <p:spTgt spid="232452">
                                            <p:txEl>
                                              <p:pRg st="4" end="4"/>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5" presetClass="entr" presetSubtype="0" fill="hold" nodeType="clickEffect">
                                  <p:stCondLst>
                                    <p:cond delay="0"/>
                                  </p:stCondLst>
                                  <p:childTnLst>
                                    <p:set>
                                      <p:cBhvr>
                                        <p:cTn id="34" dur="1" fill="hold">
                                          <p:stCondLst>
                                            <p:cond delay="0"/>
                                          </p:stCondLst>
                                        </p:cTn>
                                        <p:tgtEl>
                                          <p:spTgt spid="232452">
                                            <p:txEl>
                                              <p:pRg st="5" end="5"/>
                                            </p:txEl>
                                          </p:spTgt>
                                        </p:tgtEl>
                                        <p:attrNameLst>
                                          <p:attrName>style.visibility</p:attrName>
                                        </p:attrNameLst>
                                      </p:cBhvr>
                                      <p:to>
                                        <p:strVal val="visible"/>
                                      </p:to>
                                    </p:set>
                                    <p:anim calcmode="lin" valueType="num">
                                      <p:cBhvr>
                                        <p:cTn id="35" dur="1000" fill="hold"/>
                                        <p:tgtEl>
                                          <p:spTgt spid="232452">
                                            <p:txEl>
                                              <p:pRg st="5" end="5"/>
                                            </p:txEl>
                                          </p:spTgt>
                                        </p:tgtEl>
                                        <p:attrNameLst>
                                          <p:attrName>ppt_w</p:attrName>
                                        </p:attrNameLst>
                                      </p:cBhvr>
                                      <p:tavLst>
                                        <p:tav tm="0">
                                          <p:val>
                                            <p:strVal val="#ppt_w*0.70"/>
                                          </p:val>
                                        </p:tav>
                                        <p:tav tm="100000">
                                          <p:val>
                                            <p:strVal val="#ppt_w"/>
                                          </p:val>
                                        </p:tav>
                                      </p:tavLst>
                                    </p:anim>
                                    <p:anim calcmode="lin" valueType="num">
                                      <p:cBhvr>
                                        <p:cTn id="36" dur="1000" fill="hold"/>
                                        <p:tgtEl>
                                          <p:spTgt spid="232452">
                                            <p:txEl>
                                              <p:pRg st="5" end="5"/>
                                            </p:txEl>
                                          </p:spTgt>
                                        </p:tgtEl>
                                        <p:attrNameLst>
                                          <p:attrName>ppt_h</p:attrName>
                                        </p:attrNameLst>
                                      </p:cBhvr>
                                      <p:tavLst>
                                        <p:tav tm="0">
                                          <p:val>
                                            <p:strVal val="#ppt_h"/>
                                          </p:val>
                                        </p:tav>
                                        <p:tav tm="100000">
                                          <p:val>
                                            <p:strVal val="#ppt_h"/>
                                          </p:val>
                                        </p:tav>
                                      </p:tavLst>
                                    </p:anim>
                                    <p:animEffect transition="in" filter="fade">
                                      <p:cBhvr>
                                        <p:cTn id="37" dur="1000"/>
                                        <p:tgtEl>
                                          <p:spTgt spid="232452">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5" presetClass="entr" presetSubtype="0" fill="hold" nodeType="clickEffect">
                                  <p:stCondLst>
                                    <p:cond delay="0"/>
                                  </p:stCondLst>
                                  <p:childTnLst>
                                    <p:set>
                                      <p:cBhvr>
                                        <p:cTn id="41" dur="1" fill="hold">
                                          <p:stCondLst>
                                            <p:cond delay="0"/>
                                          </p:stCondLst>
                                        </p:cTn>
                                        <p:tgtEl>
                                          <p:spTgt spid="232452">
                                            <p:txEl>
                                              <p:pRg st="6" end="6"/>
                                            </p:txEl>
                                          </p:spTgt>
                                        </p:tgtEl>
                                        <p:attrNameLst>
                                          <p:attrName>style.visibility</p:attrName>
                                        </p:attrNameLst>
                                      </p:cBhvr>
                                      <p:to>
                                        <p:strVal val="visible"/>
                                      </p:to>
                                    </p:set>
                                    <p:anim calcmode="lin" valueType="num">
                                      <p:cBhvr>
                                        <p:cTn id="42" dur="1000" fill="hold"/>
                                        <p:tgtEl>
                                          <p:spTgt spid="232452">
                                            <p:txEl>
                                              <p:pRg st="6" end="6"/>
                                            </p:txEl>
                                          </p:spTgt>
                                        </p:tgtEl>
                                        <p:attrNameLst>
                                          <p:attrName>ppt_w</p:attrName>
                                        </p:attrNameLst>
                                      </p:cBhvr>
                                      <p:tavLst>
                                        <p:tav tm="0">
                                          <p:val>
                                            <p:strVal val="#ppt_w*0.70"/>
                                          </p:val>
                                        </p:tav>
                                        <p:tav tm="100000">
                                          <p:val>
                                            <p:strVal val="#ppt_w"/>
                                          </p:val>
                                        </p:tav>
                                      </p:tavLst>
                                    </p:anim>
                                    <p:anim calcmode="lin" valueType="num">
                                      <p:cBhvr>
                                        <p:cTn id="43" dur="1000" fill="hold"/>
                                        <p:tgtEl>
                                          <p:spTgt spid="232452">
                                            <p:txEl>
                                              <p:pRg st="6" end="6"/>
                                            </p:txEl>
                                          </p:spTgt>
                                        </p:tgtEl>
                                        <p:attrNameLst>
                                          <p:attrName>ppt_h</p:attrName>
                                        </p:attrNameLst>
                                      </p:cBhvr>
                                      <p:tavLst>
                                        <p:tav tm="0">
                                          <p:val>
                                            <p:strVal val="#ppt_h"/>
                                          </p:val>
                                        </p:tav>
                                        <p:tav tm="100000">
                                          <p:val>
                                            <p:strVal val="#ppt_h"/>
                                          </p:val>
                                        </p:tav>
                                      </p:tavLst>
                                    </p:anim>
                                    <p:animEffect transition="in" filter="fade">
                                      <p:cBhvr>
                                        <p:cTn id="44" dur="1000"/>
                                        <p:tgtEl>
                                          <p:spTgt spid="23245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358"/>
          <p:cNvSpPr>
            <a:spLocks noGrp="1" noChangeArrowheads="1"/>
          </p:cNvSpPr>
          <p:nvPr>
            <p:ph type="title" sz="quarter"/>
          </p:nvPr>
        </p:nvSpPr>
        <p:spPr/>
        <p:txBody>
          <a:bodyPr rtlCol="0">
            <a:normAutofit fontScale="90000"/>
          </a:bodyPr>
          <a:lstStyle/>
          <a:p>
            <a:pPr>
              <a:defRPr/>
            </a:pPr>
            <a:endParaRPr lang="it-IT" smtClean="0"/>
          </a:p>
        </p:txBody>
      </p:sp>
      <p:graphicFrame>
        <p:nvGraphicFramePr>
          <p:cNvPr id="234918" name="Group 422"/>
          <p:cNvGraphicFramePr>
            <a:graphicFrameLocks noGrp="1"/>
          </p:cNvGraphicFramePr>
          <p:nvPr>
            <p:ph sz="quarter" idx="1"/>
          </p:nvPr>
        </p:nvGraphicFramePr>
        <p:xfrm>
          <a:off x="1524001" y="765175"/>
          <a:ext cx="1941513" cy="4824414"/>
        </p:xfrm>
        <a:graphic>
          <a:graphicData uri="http://schemas.openxmlformats.org/drawingml/2006/table">
            <a:tbl>
              <a:tblPr/>
              <a:tblGrid>
                <a:gridCol w="1941513"/>
              </a:tblGrid>
              <a:tr h="647700">
                <a:tc>
                  <a:txBody>
                    <a:bodyPr/>
                    <a:lstStyle>
                      <a:lvl1pPr marL="342900" indent="-342900">
                        <a:spcBef>
                          <a:spcPct val="20000"/>
                        </a:spcBef>
                        <a:defRPr sz="2800">
                          <a:solidFill>
                            <a:schemeClr val="accent2"/>
                          </a:solidFill>
                          <a:latin typeface="Arial" panose="020B0604020202020204" pitchFamily="34" charset="0"/>
                        </a:defRPr>
                      </a:lvl1pPr>
                      <a:lvl2pPr marL="742950" indent="-285750">
                        <a:spcBef>
                          <a:spcPct val="20000"/>
                        </a:spcBef>
                        <a:defRPr sz="2400">
                          <a:solidFill>
                            <a:schemeClr val="accent2"/>
                          </a:solidFill>
                          <a:latin typeface="Arial" panose="020B0604020202020204" pitchFamily="34" charset="0"/>
                        </a:defRPr>
                      </a:lvl2pPr>
                      <a:lvl3pPr marL="1143000" indent="-228600">
                        <a:spcBef>
                          <a:spcPct val="20000"/>
                        </a:spcBef>
                        <a:defRPr sz="2000">
                          <a:solidFill>
                            <a:schemeClr val="accent2"/>
                          </a:solidFill>
                          <a:latin typeface="Arial" panose="020B0604020202020204" pitchFamily="34" charset="0"/>
                        </a:defRPr>
                      </a:lvl3pPr>
                      <a:lvl4pPr marL="1600200" indent="-228600">
                        <a:spcBef>
                          <a:spcPct val="20000"/>
                        </a:spcBef>
                        <a:defRPr>
                          <a:solidFill>
                            <a:schemeClr val="accent2"/>
                          </a:solidFill>
                          <a:latin typeface="Arial" panose="020B0604020202020204" pitchFamily="34" charset="0"/>
                        </a:defRPr>
                      </a:lvl4pPr>
                      <a:lvl5pPr marL="2057400" indent="-228600">
                        <a:spcBef>
                          <a:spcPct val="20000"/>
                        </a:spcBef>
                        <a:defRPr>
                          <a:solidFill>
                            <a:schemeClr val="accent2"/>
                          </a:solidFill>
                          <a:latin typeface="Arial" panose="020B0604020202020204" pitchFamily="34" charset="0"/>
                        </a:defRPr>
                      </a:lvl5pPr>
                      <a:lvl6pPr marL="2514600" indent="-228600" fontAlgn="base">
                        <a:spcBef>
                          <a:spcPct val="20000"/>
                        </a:spcBef>
                        <a:spcAft>
                          <a:spcPct val="0"/>
                        </a:spcAft>
                        <a:defRPr>
                          <a:solidFill>
                            <a:schemeClr val="accent2"/>
                          </a:solidFill>
                          <a:latin typeface="Arial" panose="020B0604020202020204" pitchFamily="34" charset="0"/>
                        </a:defRPr>
                      </a:lvl6pPr>
                      <a:lvl7pPr marL="2971800" indent="-228600" fontAlgn="base">
                        <a:spcBef>
                          <a:spcPct val="20000"/>
                        </a:spcBef>
                        <a:spcAft>
                          <a:spcPct val="0"/>
                        </a:spcAft>
                        <a:defRPr>
                          <a:solidFill>
                            <a:schemeClr val="accent2"/>
                          </a:solidFill>
                          <a:latin typeface="Arial" panose="020B0604020202020204" pitchFamily="34" charset="0"/>
                        </a:defRPr>
                      </a:lvl7pPr>
                      <a:lvl8pPr marL="3429000" indent="-228600" fontAlgn="base">
                        <a:spcBef>
                          <a:spcPct val="20000"/>
                        </a:spcBef>
                        <a:spcAft>
                          <a:spcPct val="0"/>
                        </a:spcAft>
                        <a:defRPr>
                          <a:solidFill>
                            <a:schemeClr val="accent2"/>
                          </a:solidFill>
                          <a:latin typeface="Arial" panose="020B0604020202020204" pitchFamily="34" charset="0"/>
                        </a:defRPr>
                      </a:lvl8pPr>
                      <a:lvl9pPr marL="3886200" indent="-228600" fontAlgn="base">
                        <a:spcBef>
                          <a:spcPct val="20000"/>
                        </a:spcBef>
                        <a:spcAft>
                          <a:spcPct val="0"/>
                        </a:spcAft>
                        <a:defRPr>
                          <a:solidFill>
                            <a:schemeClr val="accent2"/>
                          </a:solidFill>
                          <a:latin typeface="Arial" panose="020B0604020202020204" pitchFamily="34" charset="0"/>
                        </a:defRPr>
                      </a:lvl9p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it-IT" sz="1800" b="1"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MODO</a:t>
                      </a:r>
                      <a:endParaRPr kumimoji="0" lang="it-IT" sz="40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63600">
                <a:tc>
                  <a:txBody>
                    <a:bodyPr/>
                    <a:lstStyle>
                      <a:lvl1pPr marL="342900" indent="-342900">
                        <a:spcBef>
                          <a:spcPct val="20000"/>
                        </a:spcBef>
                        <a:defRPr sz="2800">
                          <a:solidFill>
                            <a:schemeClr val="accent2"/>
                          </a:solidFill>
                          <a:latin typeface="Arial" panose="020B0604020202020204" pitchFamily="34" charset="0"/>
                        </a:defRPr>
                      </a:lvl1pPr>
                      <a:lvl2pPr marL="742950" indent="-285750">
                        <a:spcBef>
                          <a:spcPct val="20000"/>
                        </a:spcBef>
                        <a:defRPr sz="2400">
                          <a:solidFill>
                            <a:schemeClr val="accent2"/>
                          </a:solidFill>
                          <a:latin typeface="Arial" panose="020B0604020202020204" pitchFamily="34" charset="0"/>
                        </a:defRPr>
                      </a:lvl2pPr>
                      <a:lvl3pPr marL="1143000" indent="-228600">
                        <a:spcBef>
                          <a:spcPct val="20000"/>
                        </a:spcBef>
                        <a:defRPr sz="2000">
                          <a:solidFill>
                            <a:schemeClr val="accent2"/>
                          </a:solidFill>
                          <a:latin typeface="Arial" panose="020B0604020202020204" pitchFamily="34" charset="0"/>
                        </a:defRPr>
                      </a:lvl3pPr>
                      <a:lvl4pPr marL="1600200" indent="-228600">
                        <a:spcBef>
                          <a:spcPct val="20000"/>
                        </a:spcBef>
                        <a:defRPr>
                          <a:solidFill>
                            <a:schemeClr val="accent2"/>
                          </a:solidFill>
                          <a:latin typeface="Arial" panose="020B0604020202020204" pitchFamily="34" charset="0"/>
                        </a:defRPr>
                      </a:lvl4pPr>
                      <a:lvl5pPr marL="2057400" indent="-228600">
                        <a:spcBef>
                          <a:spcPct val="20000"/>
                        </a:spcBef>
                        <a:defRPr>
                          <a:solidFill>
                            <a:schemeClr val="accent2"/>
                          </a:solidFill>
                          <a:latin typeface="Arial" panose="020B0604020202020204" pitchFamily="34" charset="0"/>
                        </a:defRPr>
                      </a:lvl5pPr>
                      <a:lvl6pPr marL="2514600" indent="-228600" fontAlgn="base">
                        <a:spcBef>
                          <a:spcPct val="20000"/>
                        </a:spcBef>
                        <a:spcAft>
                          <a:spcPct val="0"/>
                        </a:spcAft>
                        <a:defRPr>
                          <a:solidFill>
                            <a:schemeClr val="accent2"/>
                          </a:solidFill>
                          <a:latin typeface="Arial" panose="020B0604020202020204" pitchFamily="34" charset="0"/>
                        </a:defRPr>
                      </a:lvl6pPr>
                      <a:lvl7pPr marL="2971800" indent="-228600" fontAlgn="base">
                        <a:spcBef>
                          <a:spcPct val="20000"/>
                        </a:spcBef>
                        <a:spcAft>
                          <a:spcPct val="0"/>
                        </a:spcAft>
                        <a:defRPr>
                          <a:solidFill>
                            <a:schemeClr val="accent2"/>
                          </a:solidFill>
                          <a:latin typeface="Arial" panose="020B0604020202020204" pitchFamily="34" charset="0"/>
                        </a:defRPr>
                      </a:lvl7pPr>
                      <a:lvl8pPr marL="3429000" indent="-228600" fontAlgn="base">
                        <a:spcBef>
                          <a:spcPct val="20000"/>
                        </a:spcBef>
                        <a:spcAft>
                          <a:spcPct val="0"/>
                        </a:spcAft>
                        <a:defRPr>
                          <a:solidFill>
                            <a:schemeClr val="accent2"/>
                          </a:solidFill>
                          <a:latin typeface="Arial" panose="020B0604020202020204" pitchFamily="34" charset="0"/>
                        </a:defRPr>
                      </a:lvl8pPr>
                      <a:lvl9pPr marL="3886200" indent="-228600" fontAlgn="base">
                        <a:spcBef>
                          <a:spcPct val="20000"/>
                        </a:spcBef>
                        <a:spcAft>
                          <a:spcPct val="0"/>
                        </a:spcAft>
                        <a:defRPr>
                          <a:solidFill>
                            <a:schemeClr val="accent2"/>
                          </a:solidFill>
                          <a:latin typeface="Arial" panose="020B0604020202020204" pitchFamily="34" charset="0"/>
                        </a:defRPr>
                      </a:lvl9p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it-IT" sz="1800" b="1" i="1"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Esistenza</a:t>
                      </a:r>
                      <a:endParaRPr kumimoji="0" lang="it-IT" sz="40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92163">
                <a:tc>
                  <a:txBody>
                    <a:bodyPr/>
                    <a:lstStyle>
                      <a:lvl1pPr marL="342900" indent="-342900">
                        <a:spcBef>
                          <a:spcPct val="20000"/>
                        </a:spcBef>
                        <a:defRPr sz="2800">
                          <a:solidFill>
                            <a:schemeClr val="accent2"/>
                          </a:solidFill>
                          <a:latin typeface="Arial" panose="020B0604020202020204" pitchFamily="34" charset="0"/>
                        </a:defRPr>
                      </a:lvl1pPr>
                      <a:lvl2pPr marL="742950" indent="-285750">
                        <a:spcBef>
                          <a:spcPct val="20000"/>
                        </a:spcBef>
                        <a:defRPr sz="2400">
                          <a:solidFill>
                            <a:schemeClr val="accent2"/>
                          </a:solidFill>
                          <a:latin typeface="Arial" panose="020B0604020202020204" pitchFamily="34" charset="0"/>
                        </a:defRPr>
                      </a:lvl2pPr>
                      <a:lvl3pPr marL="1143000" indent="-228600">
                        <a:spcBef>
                          <a:spcPct val="20000"/>
                        </a:spcBef>
                        <a:defRPr sz="2000">
                          <a:solidFill>
                            <a:schemeClr val="accent2"/>
                          </a:solidFill>
                          <a:latin typeface="Arial" panose="020B0604020202020204" pitchFamily="34" charset="0"/>
                        </a:defRPr>
                      </a:lvl3pPr>
                      <a:lvl4pPr marL="1600200" indent="-228600">
                        <a:spcBef>
                          <a:spcPct val="20000"/>
                        </a:spcBef>
                        <a:defRPr>
                          <a:solidFill>
                            <a:schemeClr val="accent2"/>
                          </a:solidFill>
                          <a:latin typeface="Arial" panose="020B0604020202020204" pitchFamily="34" charset="0"/>
                        </a:defRPr>
                      </a:lvl4pPr>
                      <a:lvl5pPr marL="2057400" indent="-228600">
                        <a:spcBef>
                          <a:spcPct val="20000"/>
                        </a:spcBef>
                        <a:defRPr>
                          <a:solidFill>
                            <a:schemeClr val="accent2"/>
                          </a:solidFill>
                          <a:latin typeface="Arial" panose="020B0604020202020204" pitchFamily="34" charset="0"/>
                        </a:defRPr>
                      </a:lvl5pPr>
                      <a:lvl6pPr marL="2514600" indent="-228600" fontAlgn="base">
                        <a:spcBef>
                          <a:spcPct val="20000"/>
                        </a:spcBef>
                        <a:spcAft>
                          <a:spcPct val="0"/>
                        </a:spcAft>
                        <a:defRPr>
                          <a:solidFill>
                            <a:schemeClr val="accent2"/>
                          </a:solidFill>
                          <a:latin typeface="Arial" panose="020B0604020202020204" pitchFamily="34" charset="0"/>
                        </a:defRPr>
                      </a:lvl6pPr>
                      <a:lvl7pPr marL="2971800" indent="-228600" fontAlgn="base">
                        <a:spcBef>
                          <a:spcPct val="20000"/>
                        </a:spcBef>
                        <a:spcAft>
                          <a:spcPct val="0"/>
                        </a:spcAft>
                        <a:defRPr>
                          <a:solidFill>
                            <a:schemeClr val="accent2"/>
                          </a:solidFill>
                          <a:latin typeface="Arial" panose="020B0604020202020204" pitchFamily="34" charset="0"/>
                        </a:defRPr>
                      </a:lvl7pPr>
                      <a:lvl8pPr marL="3429000" indent="-228600" fontAlgn="base">
                        <a:spcBef>
                          <a:spcPct val="20000"/>
                        </a:spcBef>
                        <a:spcAft>
                          <a:spcPct val="0"/>
                        </a:spcAft>
                        <a:defRPr>
                          <a:solidFill>
                            <a:schemeClr val="accent2"/>
                          </a:solidFill>
                          <a:latin typeface="Arial" panose="020B0604020202020204" pitchFamily="34" charset="0"/>
                        </a:defRPr>
                      </a:lvl8pPr>
                      <a:lvl9pPr marL="3886200" indent="-228600" fontAlgn="base">
                        <a:spcBef>
                          <a:spcPct val="20000"/>
                        </a:spcBef>
                        <a:spcAft>
                          <a:spcPct val="0"/>
                        </a:spcAft>
                        <a:defRPr>
                          <a:solidFill>
                            <a:schemeClr val="accent2"/>
                          </a:solidFill>
                          <a:latin typeface="Arial" panose="020B0604020202020204" pitchFamily="34" charset="0"/>
                        </a:defRPr>
                      </a:lvl9p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it-IT" sz="1800" b="1" i="1"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Importanza</a:t>
                      </a:r>
                      <a:endParaRPr kumimoji="0" lang="it-IT" sz="40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296988">
                <a:tc>
                  <a:txBody>
                    <a:bodyPr/>
                    <a:lstStyle>
                      <a:lvl1pPr>
                        <a:spcBef>
                          <a:spcPct val="20000"/>
                        </a:spcBef>
                        <a:defRPr sz="2800">
                          <a:solidFill>
                            <a:schemeClr val="accent2"/>
                          </a:solidFill>
                          <a:latin typeface="Arial" panose="020B0604020202020204" pitchFamily="34" charset="0"/>
                        </a:defRPr>
                      </a:lvl1pPr>
                      <a:lvl2pPr marL="742950" indent="-285750">
                        <a:spcBef>
                          <a:spcPct val="20000"/>
                        </a:spcBef>
                        <a:defRPr sz="2400">
                          <a:solidFill>
                            <a:schemeClr val="accent2"/>
                          </a:solidFill>
                          <a:latin typeface="Arial" panose="020B0604020202020204" pitchFamily="34" charset="0"/>
                        </a:defRPr>
                      </a:lvl2pPr>
                      <a:lvl3pPr marL="1143000" indent="-228600">
                        <a:spcBef>
                          <a:spcPct val="20000"/>
                        </a:spcBef>
                        <a:defRPr sz="2000">
                          <a:solidFill>
                            <a:schemeClr val="accent2"/>
                          </a:solidFill>
                          <a:latin typeface="Arial" panose="020B0604020202020204" pitchFamily="34" charset="0"/>
                        </a:defRPr>
                      </a:lvl3pPr>
                      <a:lvl4pPr marL="1600200" indent="-228600">
                        <a:spcBef>
                          <a:spcPct val="20000"/>
                        </a:spcBef>
                        <a:defRPr>
                          <a:solidFill>
                            <a:schemeClr val="accent2"/>
                          </a:solidFill>
                          <a:latin typeface="Arial" panose="020B0604020202020204" pitchFamily="34" charset="0"/>
                        </a:defRPr>
                      </a:lvl4pPr>
                      <a:lvl5pPr marL="2057400" indent="-228600">
                        <a:spcBef>
                          <a:spcPct val="20000"/>
                        </a:spcBef>
                        <a:defRPr>
                          <a:solidFill>
                            <a:schemeClr val="accent2"/>
                          </a:solidFill>
                          <a:latin typeface="Arial" panose="020B0604020202020204" pitchFamily="34" charset="0"/>
                        </a:defRPr>
                      </a:lvl5pPr>
                      <a:lvl6pPr marL="2514600" indent="-228600" fontAlgn="base">
                        <a:spcBef>
                          <a:spcPct val="20000"/>
                        </a:spcBef>
                        <a:spcAft>
                          <a:spcPct val="0"/>
                        </a:spcAft>
                        <a:defRPr>
                          <a:solidFill>
                            <a:schemeClr val="accent2"/>
                          </a:solidFill>
                          <a:latin typeface="Arial" panose="020B0604020202020204" pitchFamily="34" charset="0"/>
                        </a:defRPr>
                      </a:lvl6pPr>
                      <a:lvl7pPr marL="2971800" indent="-228600" fontAlgn="base">
                        <a:spcBef>
                          <a:spcPct val="20000"/>
                        </a:spcBef>
                        <a:spcAft>
                          <a:spcPct val="0"/>
                        </a:spcAft>
                        <a:defRPr>
                          <a:solidFill>
                            <a:schemeClr val="accent2"/>
                          </a:solidFill>
                          <a:latin typeface="Arial" panose="020B0604020202020204" pitchFamily="34" charset="0"/>
                        </a:defRPr>
                      </a:lvl7pPr>
                      <a:lvl8pPr marL="3429000" indent="-228600" fontAlgn="base">
                        <a:spcBef>
                          <a:spcPct val="20000"/>
                        </a:spcBef>
                        <a:spcAft>
                          <a:spcPct val="0"/>
                        </a:spcAft>
                        <a:defRPr>
                          <a:solidFill>
                            <a:schemeClr val="accent2"/>
                          </a:solidFill>
                          <a:latin typeface="Arial" panose="020B0604020202020204" pitchFamily="34" charset="0"/>
                        </a:defRPr>
                      </a:lvl8pPr>
                      <a:lvl9pPr marL="3886200" indent="-228600" fontAlgn="base">
                        <a:spcBef>
                          <a:spcPct val="20000"/>
                        </a:spcBef>
                        <a:spcAft>
                          <a:spcPct val="0"/>
                        </a:spcAft>
                        <a:defRPr>
                          <a:solidFill>
                            <a:schemeClr val="accent2"/>
                          </a:solidFill>
                          <a:latin typeface="Arial" panose="020B0604020202020204"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it-IT" sz="1800" b="1" i="1"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Possibilità di cambiamento</a:t>
                      </a:r>
                      <a:endParaRPr kumimoji="0" lang="it-IT" sz="40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223963">
                <a:tc>
                  <a:txBody>
                    <a:bodyPr/>
                    <a:lstStyle>
                      <a:lvl1pPr>
                        <a:spcBef>
                          <a:spcPct val="20000"/>
                        </a:spcBef>
                        <a:defRPr sz="2800">
                          <a:solidFill>
                            <a:schemeClr val="accent2"/>
                          </a:solidFill>
                          <a:latin typeface="Arial" panose="020B0604020202020204" pitchFamily="34" charset="0"/>
                        </a:defRPr>
                      </a:lvl1pPr>
                      <a:lvl2pPr marL="742950" indent="-285750">
                        <a:spcBef>
                          <a:spcPct val="20000"/>
                        </a:spcBef>
                        <a:defRPr sz="2400">
                          <a:solidFill>
                            <a:schemeClr val="accent2"/>
                          </a:solidFill>
                          <a:latin typeface="Arial" panose="020B0604020202020204" pitchFamily="34" charset="0"/>
                        </a:defRPr>
                      </a:lvl2pPr>
                      <a:lvl3pPr marL="1143000" indent="-228600">
                        <a:spcBef>
                          <a:spcPct val="20000"/>
                        </a:spcBef>
                        <a:defRPr sz="2000">
                          <a:solidFill>
                            <a:schemeClr val="accent2"/>
                          </a:solidFill>
                          <a:latin typeface="Arial" panose="020B0604020202020204" pitchFamily="34" charset="0"/>
                        </a:defRPr>
                      </a:lvl3pPr>
                      <a:lvl4pPr marL="1600200" indent="-228600">
                        <a:spcBef>
                          <a:spcPct val="20000"/>
                        </a:spcBef>
                        <a:defRPr>
                          <a:solidFill>
                            <a:schemeClr val="accent2"/>
                          </a:solidFill>
                          <a:latin typeface="Arial" panose="020B0604020202020204" pitchFamily="34" charset="0"/>
                        </a:defRPr>
                      </a:lvl4pPr>
                      <a:lvl5pPr marL="2057400" indent="-228600">
                        <a:spcBef>
                          <a:spcPct val="20000"/>
                        </a:spcBef>
                        <a:defRPr>
                          <a:solidFill>
                            <a:schemeClr val="accent2"/>
                          </a:solidFill>
                          <a:latin typeface="Arial" panose="020B0604020202020204" pitchFamily="34" charset="0"/>
                        </a:defRPr>
                      </a:lvl5pPr>
                      <a:lvl6pPr marL="2514600" indent="-228600" fontAlgn="base">
                        <a:spcBef>
                          <a:spcPct val="20000"/>
                        </a:spcBef>
                        <a:spcAft>
                          <a:spcPct val="0"/>
                        </a:spcAft>
                        <a:defRPr>
                          <a:solidFill>
                            <a:schemeClr val="accent2"/>
                          </a:solidFill>
                          <a:latin typeface="Arial" panose="020B0604020202020204" pitchFamily="34" charset="0"/>
                        </a:defRPr>
                      </a:lvl6pPr>
                      <a:lvl7pPr marL="2971800" indent="-228600" fontAlgn="base">
                        <a:spcBef>
                          <a:spcPct val="20000"/>
                        </a:spcBef>
                        <a:spcAft>
                          <a:spcPct val="0"/>
                        </a:spcAft>
                        <a:defRPr>
                          <a:solidFill>
                            <a:schemeClr val="accent2"/>
                          </a:solidFill>
                          <a:latin typeface="Arial" panose="020B0604020202020204" pitchFamily="34" charset="0"/>
                        </a:defRPr>
                      </a:lvl7pPr>
                      <a:lvl8pPr marL="3429000" indent="-228600" fontAlgn="base">
                        <a:spcBef>
                          <a:spcPct val="20000"/>
                        </a:spcBef>
                        <a:spcAft>
                          <a:spcPct val="0"/>
                        </a:spcAft>
                        <a:defRPr>
                          <a:solidFill>
                            <a:schemeClr val="accent2"/>
                          </a:solidFill>
                          <a:latin typeface="Arial" panose="020B0604020202020204" pitchFamily="34" charset="0"/>
                        </a:defRPr>
                      </a:lvl8pPr>
                      <a:lvl9pPr marL="3886200" indent="-228600" fontAlgn="base">
                        <a:spcBef>
                          <a:spcPct val="20000"/>
                        </a:spcBef>
                        <a:spcAft>
                          <a:spcPct val="0"/>
                        </a:spcAft>
                        <a:defRPr>
                          <a:solidFill>
                            <a:schemeClr val="accent2"/>
                          </a:solidFill>
                          <a:latin typeface="Arial" panose="020B0604020202020204"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it-IT" sz="1800" b="1" i="1"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Capacità personali</a:t>
                      </a:r>
                      <a:endParaRPr kumimoji="0" lang="it-IT" sz="40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234705" name="Group 209"/>
          <p:cNvGraphicFramePr>
            <a:graphicFrameLocks noGrp="1"/>
          </p:cNvGraphicFramePr>
          <p:nvPr>
            <p:ph sz="quarter" idx="2"/>
          </p:nvPr>
        </p:nvGraphicFramePr>
        <p:xfrm>
          <a:off x="3467100" y="765175"/>
          <a:ext cx="7200900" cy="647700"/>
        </p:xfrm>
        <a:graphic>
          <a:graphicData uri="http://schemas.openxmlformats.org/drawingml/2006/table">
            <a:tbl>
              <a:tblPr/>
              <a:tblGrid>
                <a:gridCol w="7200900"/>
              </a:tblGrid>
              <a:tr h="647700">
                <a:tc>
                  <a:txBody>
                    <a:bodyPr/>
                    <a:lstStyle>
                      <a:lvl1pPr marL="342900" indent="-342900">
                        <a:spcBef>
                          <a:spcPct val="20000"/>
                        </a:spcBef>
                        <a:defRPr sz="2800">
                          <a:solidFill>
                            <a:schemeClr val="accent2"/>
                          </a:solidFill>
                          <a:latin typeface="Arial" panose="020B0604020202020204" pitchFamily="34" charset="0"/>
                        </a:defRPr>
                      </a:lvl1pPr>
                      <a:lvl2pPr marL="742950" indent="-285750">
                        <a:spcBef>
                          <a:spcPct val="20000"/>
                        </a:spcBef>
                        <a:defRPr sz="2400">
                          <a:solidFill>
                            <a:schemeClr val="accent2"/>
                          </a:solidFill>
                          <a:latin typeface="Arial" panose="020B0604020202020204" pitchFamily="34" charset="0"/>
                        </a:defRPr>
                      </a:lvl2pPr>
                      <a:lvl3pPr marL="1143000" indent="-228600">
                        <a:spcBef>
                          <a:spcPct val="20000"/>
                        </a:spcBef>
                        <a:defRPr sz="2000">
                          <a:solidFill>
                            <a:schemeClr val="accent2"/>
                          </a:solidFill>
                          <a:latin typeface="Arial" panose="020B0604020202020204" pitchFamily="34" charset="0"/>
                        </a:defRPr>
                      </a:lvl3pPr>
                      <a:lvl4pPr marL="1600200" indent="-228600">
                        <a:spcBef>
                          <a:spcPct val="20000"/>
                        </a:spcBef>
                        <a:defRPr>
                          <a:solidFill>
                            <a:schemeClr val="accent2"/>
                          </a:solidFill>
                          <a:latin typeface="Arial" panose="020B0604020202020204" pitchFamily="34" charset="0"/>
                        </a:defRPr>
                      </a:lvl4pPr>
                      <a:lvl5pPr marL="2057400" indent="-228600">
                        <a:spcBef>
                          <a:spcPct val="20000"/>
                        </a:spcBef>
                        <a:defRPr>
                          <a:solidFill>
                            <a:schemeClr val="accent2"/>
                          </a:solidFill>
                          <a:latin typeface="Arial" panose="020B0604020202020204" pitchFamily="34" charset="0"/>
                        </a:defRPr>
                      </a:lvl5pPr>
                      <a:lvl6pPr marL="2514600" indent="-228600" fontAlgn="base">
                        <a:spcBef>
                          <a:spcPct val="20000"/>
                        </a:spcBef>
                        <a:spcAft>
                          <a:spcPct val="0"/>
                        </a:spcAft>
                        <a:defRPr>
                          <a:solidFill>
                            <a:schemeClr val="accent2"/>
                          </a:solidFill>
                          <a:latin typeface="Arial" panose="020B0604020202020204" pitchFamily="34" charset="0"/>
                        </a:defRPr>
                      </a:lvl6pPr>
                      <a:lvl7pPr marL="2971800" indent="-228600" fontAlgn="base">
                        <a:spcBef>
                          <a:spcPct val="20000"/>
                        </a:spcBef>
                        <a:spcAft>
                          <a:spcPct val="0"/>
                        </a:spcAft>
                        <a:defRPr>
                          <a:solidFill>
                            <a:schemeClr val="accent2"/>
                          </a:solidFill>
                          <a:latin typeface="Arial" panose="020B0604020202020204" pitchFamily="34" charset="0"/>
                        </a:defRPr>
                      </a:lvl7pPr>
                      <a:lvl8pPr marL="3429000" indent="-228600" fontAlgn="base">
                        <a:spcBef>
                          <a:spcPct val="20000"/>
                        </a:spcBef>
                        <a:spcAft>
                          <a:spcPct val="0"/>
                        </a:spcAft>
                        <a:defRPr>
                          <a:solidFill>
                            <a:schemeClr val="accent2"/>
                          </a:solidFill>
                          <a:latin typeface="Arial" panose="020B0604020202020204" pitchFamily="34" charset="0"/>
                        </a:defRPr>
                      </a:lvl8pPr>
                      <a:lvl9pPr marL="3886200" indent="-228600" fontAlgn="base">
                        <a:spcBef>
                          <a:spcPct val="20000"/>
                        </a:spcBef>
                        <a:spcAft>
                          <a:spcPct val="0"/>
                        </a:spcAft>
                        <a:defRPr>
                          <a:solidFill>
                            <a:schemeClr val="accent2"/>
                          </a:solidFill>
                          <a:latin typeface="Arial" panose="020B0604020202020204" pitchFamily="34" charset="0"/>
                        </a:defRPr>
                      </a:lvl9p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it-IT" sz="1800" b="1"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TIPO DI SVALUTAZIONE</a:t>
                      </a:r>
                      <a:endParaRPr kumimoji="0" lang="it-IT" sz="40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234859" name="Group 363"/>
          <p:cNvGraphicFramePr>
            <a:graphicFrameLocks noGrp="1"/>
          </p:cNvGraphicFramePr>
          <p:nvPr>
            <p:ph sz="quarter" idx="3"/>
          </p:nvPr>
        </p:nvGraphicFramePr>
        <p:xfrm>
          <a:off x="3467100" y="1412875"/>
          <a:ext cx="7200900" cy="863600"/>
        </p:xfrm>
        <a:graphic>
          <a:graphicData uri="http://schemas.openxmlformats.org/drawingml/2006/table">
            <a:tbl>
              <a:tblPr/>
              <a:tblGrid>
                <a:gridCol w="2400300"/>
                <a:gridCol w="2400300"/>
                <a:gridCol w="2400300"/>
              </a:tblGrid>
              <a:tr h="863600">
                <a:tc>
                  <a:txBody>
                    <a:bodyPr/>
                    <a:lstStyle>
                      <a:lvl1pPr marL="342900" indent="-342900">
                        <a:spcBef>
                          <a:spcPct val="20000"/>
                        </a:spcBef>
                        <a:defRPr sz="2800">
                          <a:solidFill>
                            <a:schemeClr val="accent2"/>
                          </a:solidFill>
                          <a:latin typeface="Arial" panose="020B0604020202020204" pitchFamily="34" charset="0"/>
                        </a:defRPr>
                      </a:lvl1pPr>
                      <a:lvl2pPr marL="742950" indent="-285750">
                        <a:spcBef>
                          <a:spcPct val="20000"/>
                        </a:spcBef>
                        <a:defRPr sz="2400">
                          <a:solidFill>
                            <a:schemeClr val="accent2"/>
                          </a:solidFill>
                          <a:latin typeface="Arial" panose="020B0604020202020204" pitchFamily="34" charset="0"/>
                        </a:defRPr>
                      </a:lvl2pPr>
                      <a:lvl3pPr marL="1143000" indent="-228600">
                        <a:spcBef>
                          <a:spcPct val="20000"/>
                        </a:spcBef>
                        <a:defRPr sz="2000">
                          <a:solidFill>
                            <a:schemeClr val="accent2"/>
                          </a:solidFill>
                          <a:latin typeface="Arial" panose="020B0604020202020204" pitchFamily="34" charset="0"/>
                        </a:defRPr>
                      </a:lvl3pPr>
                      <a:lvl4pPr marL="1600200" indent="-228600">
                        <a:spcBef>
                          <a:spcPct val="20000"/>
                        </a:spcBef>
                        <a:defRPr>
                          <a:solidFill>
                            <a:schemeClr val="accent2"/>
                          </a:solidFill>
                          <a:latin typeface="Arial" panose="020B0604020202020204" pitchFamily="34" charset="0"/>
                        </a:defRPr>
                      </a:lvl4pPr>
                      <a:lvl5pPr marL="2057400" indent="-228600">
                        <a:spcBef>
                          <a:spcPct val="20000"/>
                        </a:spcBef>
                        <a:defRPr>
                          <a:solidFill>
                            <a:schemeClr val="accent2"/>
                          </a:solidFill>
                          <a:latin typeface="Arial" panose="020B0604020202020204" pitchFamily="34" charset="0"/>
                        </a:defRPr>
                      </a:lvl5pPr>
                      <a:lvl6pPr marL="2514600" indent="-228600" fontAlgn="base">
                        <a:spcBef>
                          <a:spcPct val="20000"/>
                        </a:spcBef>
                        <a:spcAft>
                          <a:spcPct val="0"/>
                        </a:spcAft>
                        <a:defRPr>
                          <a:solidFill>
                            <a:schemeClr val="accent2"/>
                          </a:solidFill>
                          <a:latin typeface="Arial" panose="020B0604020202020204" pitchFamily="34" charset="0"/>
                        </a:defRPr>
                      </a:lvl6pPr>
                      <a:lvl7pPr marL="2971800" indent="-228600" fontAlgn="base">
                        <a:spcBef>
                          <a:spcPct val="20000"/>
                        </a:spcBef>
                        <a:spcAft>
                          <a:spcPct val="0"/>
                        </a:spcAft>
                        <a:defRPr>
                          <a:solidFill>
                            <a:schemeClr val="accent2"/>
                          </a:solidFill>
                          <a:latin typeface="Arial" panose="020B0604020202020204" pitchFamily="34" charset="0"/>
                        </a:defRPr>
                      </a:lvl7pPr>
                      <a:lvl8pPr marL="3429000" indent="-228600" fontAlgn="base">
                        <a:spcBef>
                          <a:spcPct val="20000"/>
                        </a:spcBef>
                        <a:spcAft>
                          <a:spcPct val="0"/>
                        </a:spcAft>
                        <a:defRPr>
                          <a:solidFill>
                            <a:schemeClr val="accent2"/>
                          </a:solidFill>
                          <a:latin typeface="Arial" panose="020B0604020202020204" pitchFamily="34" charset="0"/>
                        </a:defRPr>
                      </a:lvl8pPr>
                      <a:lvl9pPr marL="3886200" indent="-228600" fontAlgn="base">
                        <a:spcBef>
                          <a:spcPct val="20000"/>
                        </a:spcBef>
                        <a:spcAft>
                          <a:spcPct val="0"/>
                        </a:spcAft>
                        <a:defRPr>
                          <a:solidFill>
                            <a:schemeClr val="accent2"/>
                          </a:solidFill>
                          <a:latin typeface="Arial" panose="020B0604020202020204" pitchFamily="34" charset="0"/>
                        </a:defRPr>
                      </a:lvl9p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T1</a:t>
                      </a:r>
                      <a:r>
                        <a:rPr kumimoji="0" lang="it-IT" sz="20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 Esistenza dello stimolo</a:t>
                      </a:r>
                      <a:endParaRPr kumimoji="0" lang="it-IT" sz="44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accent2"/>
                          </a:solidFill>
                          <a:latin typeface="Arial" panose="020B0604020202020204" pitchFamily="34" charset="0"/>
                        </a:defRPr>
                      </a:lvl1pPr>
                      <a:lvl2pPr marL="742950" indent="-285750">
                        <a:spcBef>
                          <a:spcPct val="20000"/>
                        </a:spcBef>
                        <a:defRPr sz="2400">
                          <a:solidFill>
                            <a:schemeClr val="accent2"/>
                          </a:solidFill>
                          <a:latin typeface="Arial" panose="020B0604020202020204" pitchFamily="34" charset="0"/>
                        </a:defRPr>
                      </a:lvl2pPr>
                      <a:lvl3pPr marL="1143000" indent="-228600">
                        <a:spcBef>
                          <a:spcPct val="20000"/>
                        </a:spcBef>
                        <a:defRPr sz="2000">
                          <a:solidFill>
                            <a:schemeClr val="accent2"/>
                          </a:solidFill>
                          <a:latin typeface="Arial" panose="020B0604020202020204" pitchFamily="34" charset="0"/>
                        </a:defRPr>
                      </a:lvl3pPr>
                      <a:lvl4pPr marL="1600200" indent="-228600">
                        <a:spcBef>
                          <a:spcPct val="20000"/>
                        </a:spcBef>
                        <a:defRPr>
                          <a:solidFill>
                            <a:schemeClr val="accent2"/>
                          </a:solidFill>
                          <a:latin typeface="Arial" panose="020B0604020202020204" pitchFamily="34" charset="0"/>
                        </a:defRPr>
                      </a:lvl4pPr>
                      <a:lvl5pPr marL="2057400" indent="-228600">
                        <a:spcBef>
                          <a:spcPct val="20000"/>
                        </a:spcBef>
                        <a:defRPr>
                          <a:solidFill>
                            <a:schemeClr val="accent2"/>
                          </a:solidFill>
                          <a:latin typeface="Arial" panose="020B0604020202020204" pitchFamily="34" charset="0"/>
                        </a:defRPr>
                      </a:lvl5pPr>
                      <a:lvl6pPr marL="2514600" indent="-228600" fontAlgn="base">
                        <a:spcBef>
                          <a:spcPct val="20000"/>
                        </a:spcBef>
                        <a:spcAft>
                          <a:spcPct val="0"/>
                        </a:spcAft>
                        <a:defRPr>
                          <a:solidFill>
                            <a:schemeClr val="accent2"/>
                          </a:solidFill>
                          <a:latin typeface="Arial" panose="020B0604020202020204" pitchFamily="34" charset="0"/>
                        </a:defRPr>
                      </a:lvl6pPr>
                      <a:lvl7pPr marL="2971800" indent="-228600" fontAlgn="base">
                        <a:spcBef>
                          <a:spcPct val="20000"/>
                        </a:spcBef>
                        <a:spcAft>
                          <a:spcPct val="0"/>
                        </a:spcAft>
                        <a:defRPr>
                          <a:solidFill>
                            <a:schemeClr val="accent2"/>
                          </a:solidFill>
                          <a:latin typeface="Arial" panose="020B0604020202020204" pitchFamily="34" charset="0"/>
                        </a:defRPr>
                      </a:lvl7pPr>
                      <a:lvl8pPr marL="3429000" indent="-228600" fontAlgn="base">
                        <a:spcBef>
                          <a:spcPct val="20000"/>
                        </a:spcBef>
                        <a:spcAft>
                          <a:spcPct val="0"/>
                        </a:spcAft>
                        <a:defRPr>
                          <a:solidFill>
                            <a:schemeClr val="accent2"/>
                          </a:solidFill>
                          <a:latin typeface="Arial" panose="020B0604020202020204" pitchFamily="34" charset="0"/>
                        </a:defRPr>
                      </a:lvl8pPr>
                      <a:lvl9pPr marL="3886200" indent="-228600" fontAlgn="base">
                        <a:spcBef>
                          <a:spcPct val="20000"/>
                        </a:spcBef>
                        <a:spcAft>
                          <a:spcPct val="0"/>
                        </a:spcAft>
                        <a:defRPr>
                          <a:solidFill>
                            <a:schemeClr val="accent2"/>
                          </a:solidFill>
                          <a:latin typeface="Arial" panose="020B0604020202020204" pitchFamily="34" charset="0"/>
                        </a:defRPr>
                      </a:lvl9p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T2</a:t>
                      </a:r>
                      <a:r>
                        <a:rPr kumimoji="0" lang="it-IT" sz="20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 Esistenza del problema</a:t>
                      </a:r>
                      <a:endParaRPr kumimoji="0" lang="it-IT" sz="44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accent2"/>
                          </a:solidFill>
                          <a:latin typeface="Arial" panose="020B0604020202020204" pitchFamily="34" charset="0"/>
                        </a:defRPr>
                      </a:lvl1pPr>
                      <a:lvl2pPr marL="742950" indent="-285750">
                        <a:spcBef>
                          <a:spcPct val="20000"/>
                        </a:spcBef>
                        <a:defRPr sz="2400">
                          <a:solidFill>
                            <a:schemeClr val="accent2"/>
                          </a:solidFill>
                          <a:latin typeface="Arial" panose="020B0604020202020204" pitchFamily="34" charset="0"/>
                        </a:defRPr>
                      </a:lvl2pPr>
                      <a:lvl3pPr marL="1143000" indent="-228600">
                        <a:spcBef>
                          <a:spcPct val="20000"/>
                        </a:spcBef>
                        <a:defRPr sz="2000">
                          <a:solidFill>
                            <a:schemeClr val="accent2"/>
                          </a:solidFill>
                          <a:latin typeface="Arial" panose="020B0604020202020204" pitchFamily="34" charset="0"/>
                        </a:defRPr>
                      </a:lvl3pPr>
                      <a:lvl4pPr marL="1600200" indent="-228600">
                        <a:spcBef>
                          <a:spcPct val="20000"/>
                        </a:spcBef>
                        <a:defRPr>
                          <a:solidFill>
                            <a:schemeClr val="accent2"/>
                          </a:solidFill>
                          <a:latin typeface="Arial" panose="020B0604020202020204" pitchFamily="34" charset="0"/>
                        </a:defRPr>
                      </a:lvl4pPr>
                      <a:lvl5pPr marL="2057400" indent="-228600">
                        <a:spcBef>
                          <a:spcPct val="20000"/>
                        </a:spcBef>
                        <a:defRPr>
                          <a:solidFill>
                            <a:schemeClr val="accent2"/>
                          </a:solidFill>
                          <a:latin typeface="Arial" panose="020B0604020202020204" pitchFamily="34" charset="0"/>
                        </a:defRPr>
                      </a:lvl5pPr>
                      <a:lvl6pPr marL="2514600" indent="-228600" fontAlgn="base">
                        <a:spcBef>
                          <a:spcPct val="20000"/>
                        </a:spcBef>
                        <a:spcAft>
                          <a:spcPct val="0"/>
                        </a:spcAft>
                        <a:defRPr>
                          <a:solidFill>
                            <a:schemeClr val="accent2"/>
                          </a:solidFill>
                          <a:latin typeface="Arial" panose="020B0604020202020204" pitchFamily="34" charset="0"/>
                        </a:defRPr>
                      </a:lvl6pPr>
                      <a:lvl7pPr marL="2971800" indent="-228600" fontAlgn="base">
                        <a:spcBef>
                          <a:spcPct val="20000"/>
                        </a:spcBef>
                        <a:spcAft>
                          <a:spcPct val="0"/>
                        </a:spcAft>
                        <a:defRPr>
                          <a:solidFill>
                            <a:schemeClr val="accent2"/>
                          </a:solidFill>
                          <a:latin typeface="Arial" panose="020B0604020202020204" pitchFamily="34" charset="0"/>
                        </a:defRPr>
                      </a:lvl7pPr>
                      <a:lvl8pPr marL="3429000" indent="-228600" fontAlgn="base">
                        <a:spcBef>
                          <a:spcPct val="20000"/>
                        </a:spcBef>
                        <a:spcAft>
                          <a:spcPct val="0"/>
                        </a:spcAft>
                        <a:defRPr>
                          <a:solidFill>
                            <a:schemeClr val="accent2"/>
                          </a:solidFill>
                          <a:latin typeface="Arial" panose="020B0604020202020204" pitchFamily="34" charset="0"/>
                        </a:defRPr>
                      </a:lvl8pPr>
                      <a:lvl9pPr marL="3886200" indent="-228600" fontAlgn="base">
                        <a:spcBef>
                          <a:spcPct val="20000"/>
                        </a:spcBef>
                        <a:spcAft>
                          <a:spcPct val="0"/>
                        </a:spcAft>
                        <a:defRPr>
                          <a:solidFill>
                            <a:schemeClr val="accent2"/>
                          </a:solidFill>
                          <a:latin typeface="Arial" panose="020B0604020202020204" pitchFamily="34" charset="0"/>
                        </a:defRPr>
                      </a:lvl9p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T3</a:t>
                      </a:r>
                      <a:r>
                        <a:rPr kumimoji="0" lang="it-IT" sz="20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 esistenza delle alternative</a:t>
                      </a:r>
                      <a:endParaRPr kumimoji="0" lang="it-IT" sz="44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234912" name="Group 416"/>
          <p:cNvGraphicFramePr>
            <a:graphicFrameLocks noGrp="1"/>
          </p:cNvGraphicFramePr>
          <p:nvPr>
            <p:ph sz="quarter" idx="4"/>
          </p:nvPr>
        </p:nvGraphicFramePr>
        <p:xfrm>
          <a:off x="3467100" y="2276476"/>
          <a:ext cx="7200900" cy="792163"/>
        </p:xfrm>
        <a:graphic>
          <a:graphicData uri="http://schemas.openxmlformats.org/drawingml/2006/table">
            <a:tbl>
              <a:tblPr/>
              <a:tblGrid>
                <a:gridCol w="2400300"/>
                <a:gridCol w="2400300"/>
                <a:gridCol w="2400300"/>
              </a:tblGrid>
              <a:tr h="792163">
                <a:tc>
                  <a:txBody>
                    <a:bodyPr/>
                    <a:lstStyle>
                      <a:lvl1pPr marL="342900" indent="-342900">
                        <a:spcBef>
                          <a:spcPct val="20000"/>
                        </a:spcBef>
                        <a:defRPr sz="2800">
                          <a:solidFill>
                            <a:schemeClr val="accent2"/>
                          </a:solidFill>
                          <a:latin typeface="Arial" panose="020B0604020202020204" pitchFamily="34" charset="0"/>
                        </a:defRPr>
                      </a:lvl1pPr>
                      <a:lvl2pPr marL="742950" indent="-285750">
                        <a:spcBef>
                          <a:spcPct val="20000"/>
                        </a:spcBef>
                        <a:defRPr sz="2400">
                          <a:solidFill>
                            <a:schemeClr val="accent2"/>
                          </a:solidFill>
                          <a:latin typeface="Arial" panose="020B0604020202020204" pitchFamily="34" charset="0"/>
                        </a:defRPr>
                      </a:lvl2pPr>
                      <a:lvl3pPr marL="1143000" indent="-228600">
                        <a:spcBef>
                          <a:spcPct val="20000"/>
                        </a:spcBef>
                        <a:defRPr sz="2000">
                          <a:solidFill>
                            <a:schemeClr val="accent2"/>
                          </a:solidFill>
                          <a:latin typeface="Arial" panose="020B0604020202020204" pitchFamily="34" charset="0"/>
                        </a:defRPr>
                      </a:lvl3pPr>
                      <a:lvl4pPr marL="1600200" indent="-228600">
                        <a:spcBef>
                          <a:spcPct val="20000"/>
                        </a:spcBef>
                        <a:defRPr>
                          <a:solidFill>
                            <a:schemeClr val="accent2"/>
                          </a:solidFill>
                          <a:latin typeface="Arial" panose="020B0604020202020204" pitchFamily="34" charset="0"/>
                        </a:defRPr>
                      </a:lvl4pPr>
                      <a:lvl5pPr marL="2057400" indent="-228600">
                        <a:spcBef>
                          <a:spcPct val="20000"/>
                        </a:spcBef>
                        <a:defRPr>
                          <a:solidFill>
                            <a:schemeClr val="accent2"/>
                          </a:solidFill>
                          <a:latin typeface="Arial" panose="020B0604020202020204" pitchFamily="34" charset="0"/>
                        </a:defRPr>
                      </a:lvl5pPr>
                      <a:lvl6pPr marL="2514600" indent="-228600" fontAlgn="base">
                        <a:spcBef>
                          <a:spcPct val="20000"/>
                        </a:spcBef>
                        <a:spcAft>
                          <a:spcPct val="0"/>
                        </a:spcAft>
                        <a:defRPr>
                          <a:solidFill>
                            <a:schemeClr val="accent2"/>
                          </a:solidFill>
                          <a:latin typeface="Arial" panose="020B0604020202020204" pitchFamily="34" charset="0"/>
                        </a:defRPr>
                      </a:lvl6pPr>
                      <a:lvl7pPr marL="2971800" indent="-228600" fontAlgn="base">
                        <a:spcBef>
                          <a:spcPct val="20000"/>
                        </a:spcBef>
                        <a:spcAft>
                          <a:spcPct val="0"/>
                        </a:spcAft>
                        <a:defRPr>
                          <a:solidFill>
                            <a:schemeClr val="accent2"/>
                          </a:solidFill>
                          <a:latin typeface="Arial" panose="020B0604020202020204" pitchFamily="34" charset="0"/>
                        </a:defRPr>
                      </a:lvl7pPr>
                      <a:lvl8pPr marL="3429000" indent="-228600" fontAlgn="base">
                        <a:spcBef>
                          <a:spcPct val="20000"/>
                        </a:spcBef>
                        <a:spcAft>
                          <a:spcPct val="0"/>
                        </a:spcAft>
                        <a:defRPr>
                          <a:solidFill>
                            <a:schemeClr val="accent2"/>
                          </a:solidFill>
                          <a:latin typeface="Arial" panose="020B0604020202020204" pitchFamily="34" charset="0"/>
                        </a:defRPr>
                      </a:lvl8pPr>
                      <a:lvl9pPr marL="3886200" indent="-228600" fontAlgn="base">
                        <a:spcBef>
                          <a:spcPct val="20000"/>
                        </a:spcBef>
                        <a:spcAft>
                          <a:spcPct val="0"/>
                        </a:spcAft>
                        <a:defRPr>
                          <a:solidFill>
                            <a:schemeClr val="accent2"/>
                          </a:solidFill>
                          <a:latin typeface="Arial" panose="020B0604020202020204" pitchFamily="34" charset="0"/>
                        </a:defRPr>
                      </a:lvl9p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T2 </a:t>
                      </a:r>
                      <a:r>
                        <a:rPr kumimoji="0" lang="it-IT" sz="20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valore dello stimolo</a:t>
                      </a:r>
                      <a:endParaRPr kumimoji="0" lang="it-IT" sz="44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accent2"/>
                          </a:solidFill>
                          <a:latin typeface="Arial" panose="020B0604020202020204" pitchFamily="34" charset="0"/>
                        </a:defRPr>
                      </a:lvl1pPr>
                      <a:lvl2pPr marL="742950" indent="-285750">
                        <a:spcBef>
                          <a:spcPct val="20000"/>
                        </a:spcBef>
                        <a:defRPr sz="2400">
                          <a:solidFill>
                            <a:schemeClr val="accent2"/>
                          </a:solidFill>
                          <a:latin typeface="Arial" panose="020B0604020202020204" pitchFamily="34" charset="0"/>
                        </a:defRPr>
                      </a:lvl2pPr>
                      <a:lvl3pPr marL="1143000" indent="-228600">
                        <a:spcBef>
                          <a:spcPct val="20000"/>
                        </a:spcBef>
                        <a:defRPr sz="2000">
                          <a:solidFill>
                            <a:schemeClr val="accent2"/>
                          </a:solidFill>
                          <a:latin typeface="Arial" panose="020B0604020202020204" pitchFamily="34" charset="0"/>
                        </a:defRPr>
                      </a:lvl3pPr>
                      <a:lvl4pPr marL="1600200" indent="-228600">
                        <a:spcBef>
                          <a:spcPct val="20000"/>
                        </a:spcBef>
                        <a:defRPr>
                          <a:solidFill>
                            <a:schemeClr val="accent2"/>
                          </a:solidFill>
                          <a:latin typeface="Arial" panose="020B0604020202020204" pitchFamily="34" charset="0"/>
                        </a:defRPr>
                      </a:lvl4pPr>
                      <a:lvl5pPr marL="2057400" indent="-228600">
                        <a:spcBef>
                          <a:spcPct val="20000"/>
                        </a:spcBef>
                        <a:defRPr>
                          <a:solidFill>
                            <a:schemeClr val="accent2"/>
                          </a:solidFill>
                          <a:latin typeface="Arial" panose="020B0604020202020204" pitchFamily="34" charset="0"/>
                        </a:defRPr>
                      </a:lvl5pPr>
                      <a:lvl6pPr marL="2514600" indent="-228600" fontAlgn="base">
                        <a:spcBef>
                          <a:spcPct val="20000"/>
                        </a:spcBef>
                        <a:spcAft>
                          <a:spcPct val="0"/>
                        </a:spcAft>
                        <a:defRPr>
                          <a:solidFill>
                            <a:schemeClr val="accent2"/>
                          </a:solidFill>
                          <a:latin typeface="Arial" panose="020B0604020202020204" pitchFamily="34" charset="0"/>
                        </a:defRPr>
                      </a:lvl6pPr>
                      <a:lvl7pPr marL="2971800" indent="-228600" fontAlgn="base">
                        <a:spcBef>
                          <a:spcPct val="20000"/>
                        </a:spcBef>
                        <a:spcAft>
                          <a:spcPct val="0"/>
                        </a:spcAft>
                        <a:defRPr>
                          <a:solidFill>
                            <a:schemeClr val="accent2"/>
                          </a:solidFill>
                          <a:latin typeface="Arial" panose="020B0604020202020204" pitchFamily="34" charset="0"/>
                        </a:defRPr>
                      </a:lvl7pPr>
                      <a:lvl8pPr marL="3429000" indent="-228600" fontAlgn="base">
                        <a:spcBef>
                          <a:spcPct val="20000"/>
                        </a:spcBef>
                        <a:spcAft>
                          <a:spcPct val="0"/>
                        </a:spcAft>
                        <a:defRPr>
                          <a:solidFill>
                            <a:schemeClr val="accent2"/>
                          </a:solidFill>
                          <a:latin typeface="Arial" panose="020B0604020202020204" pitchFamily="34" charset="0"/>
                        </a:defRPr>
                      </a:lvl8pPr>
                      <a:lvl9pPr marL="3886200" indent="-228600" fontAlgn="base">
                        <a:spcBef>
                          <a:spcPct val="20000"/>
                        </a:spcBef>
                        <a:spcAft>
                          <a:spcPct val="0"/>
                        </a:spcAft>
                        <a:defRPr>
                          <a:solidFill>
                            <a:schemeClr val="accent2"/>
                          </a:solidFill>
                          <a:latin typeface="Arial" panose="020B0604020202020204" pitchFamily="34" charset="0"/>
                        </a:defRPr>
                      </a:lvl9p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T3</a:t>
                      </a:r>
                      <a:r>
                        <a:rPr kumimoji="0" lang="it-IT" sz="20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 valore del problema</a:t>
                      </a:r>
                      <a:endParaRPr kumimoji="0" lang="it-IT" sz="44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accent2"/>
                          </a:solidFill>
                          <a:latin typeface="Arial" panose="020B0604020202020204" pitchFamily="34" charset="0"/>
                        </a:defRPr>
                      </a:lvl1pPr>
                      <a:lvl2pPr marL="742950" indent="-285750">
                        <a:spcBef>
                          <a:spcPct val="20000"/>
                        </a:spcBef>
                        <a:defRPr sz="2400">
                          <a:solidFill>
                            <a:schemeClr val="accent2"/>
                          </a:solidFill>
                          <a:latin typeface="Arial" panose="020B0604020202020204" pitchFamily="34" charset="0"/>
                        </a:defRPr>
                      </a:lvl2pPr>
                      <a:lvl3pPr marL="1143000" indent="-228600">
                        <a:spcBef>
                          <a:spcPct val="20000"/>
                        </a:spcBef>
                        <a:defRPr sz="2000">
                          <a:solidFill>
                            <a:schemeClr val="accent2"/>
                          </a:solidFill>
                          <a:latin typeface="Arial" panose="020B0604020202020204" pitchFamily="34" charset="0"/>
                        </a:defRPr>
                      </a:lvl3pPr>
                      <a:lvl4pPr marL="1600200" indent="-228600">
                        <a:spcBef>
                          <a:spcPct val="20000"/>
                        </a:spcBef>
                        <a:defRPr>
                          <a:solidFill>
                            <a:schemeClr val="accent2"/>
                          </a:solidFill>
                          <a:latin typeface="Arial" panose="020B0604020202020204" pitchFamily="34" charset="0"/>
                        </a:defRPr>
                      </a:lvl4pPr>
                      <a:lvl5pPr marL="2057400" indent="-228600">
                        <a:spcBef>
                          <a:spcPct val="20000"/>
                        </a:spcBef>
                        <a:defRPr>
                          <a:solidFill>
                            <a:schemeClr val="accent2"/>
                          </a:solidFill>
                          <a:latin typeface="Arial" panose="020B0604020202020204" pitchFamily="34" charset="0"/>
                        </a:defRPr>
                      </a:lvl5pPr>
                      <a:lvl6pPr marL="2514600" indent="-228600" fontAlgn="base">
                        <a:spcBef>
                          <a:spcPct val="20000"/>
                        </a:spcBef>
                        <a:spcAft>
                          <a:spcPct val="0"/>
                        </a:spcAft>
                        <a:defRPr>
                          <a:solidFill>
                            <a:schemeClr val="accent2"/>
                          </a:solidFill>
                          <a:latin typeface="Arial" panose="020B0604020202020204" pitchFamily="34" charset="0"/>
                        </a:defRPr>
                      </a:lvl6pPr>
                      <a:lvl7pPr marL="2971800" indent="-228600" fontAlgn="base">
                        <a:spcBef>
                          <a:spcPct val="20000"/>
                        </a:spcBef>
                        <a:spcAft>
                          <a:spcPct val="0"/>
                        </a:spcAft>
                        <a:defRPr>
                          <a:solidFill>
                            <a:schemeClr val="accent2"/>
                          </a:solidFill>
                          <a:latin typeface="Arial" panose="020B0604020202020204" pitchFamily="34" charset="0"/>
                        </a:defRPr>
                      </a:lvl7pPr>
                      <a:lvl8pPr marL="3429000" indent="-228600" fontAlgn="base">
                        <a:spcBef>
                          <a:spcPct val="20000"/>
                        </a:spcBef>
                        <a:spcAft>
                          <a:spcPct val="0"/>
                        </a:spcAft>
                        <a:defRPr>
                          <a:solidFill>
                            <a:schemeClr val="accent2"/>
                          </a:solidFill>
                          <a:latin typeface="Arial" panose="020B0604020202020204" pitchFamily="34" charset="0"/>
                        </a:defRPr>
                      </a:lvl8pPr>
                      <a:lvl9pPr marL="3886200" indent="-228600" fontAlgn="base">
                        <a:spcBef>
                          <a:spcPct val="20000"/>
                        </a:spcBef>
                        <a:spcAft>
                          <a:spcPct val="0"/>
                        </a:spcAft>
                        <a:defRPr>
                          <a:solidFill>
                            <a:schemeClr val="accent2"/>
                          </a:solidFill>
                          <a:latin typeface="Arial" panose="020B0604020202020204" pitchFamily="34" charset="0"/>
                        </a:defRPr>
                      </a:lvl9p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T4</a:t>
                      </a:r>
                      <a:r>
                        <a:rPr kumimoji="0" lang="it-IT" sz="20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 valore delle alternative</a:t>
                      </a:r>
                      <a:endParaRPr kumimoji="0" lang="it-IT" sz="44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54315" name="Segnaposto numero diapositiva 6"/>
          <p:cNvSpPr>
            <a:spLocks noGrp="1"/>
          </p:cNvSpPr>
          <p:nvPr>
            <p:ph type="sldNum"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86CB215F-64AB-481E-B5C1-2C08FB35E059}" type="slidenum">
              <a:rPr lang="it-IT" sz="2400">
                <a:solidFill>
                  <a:schemeClr val="bg1"/>
                </a:solidFill>
              </a:rPr>
              <a:pPr/>
              <a:t>31</a:t>
            </a:fld>
            <a:endParaRPr lang="it-IT" sz="2400">
              <a:solidFill>
                <a:schemeClr val="bg1"/>
              </a:solidFill>
            </a:endParaRPr>
          </a:p>
        </p:txBody>
      </p:sp>
      <p:sp>
        <p:nvSpPr>
          <p:cNvPr id="54316" name="Rectangle 2"/>
          <p:cNvSpPr>
            <a:spLocks noChangeArrowheads="1"/>
          </p:cNvSpPr>
          <p:nvPr/>
        </p:nvSpPr>
        <p:spPr bwMode="auto">
          <a:xfrm>
            <a:off x="1524000" y="1"/>
            <a:ext cx="9144000" cy="549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lstStyle>
            <a:lvl1pPr marL="457200" indent="-457200" defTabSz="762000">
              <a:defRPr sz="2000">
                <a:solidFill>
                  <a:schemeClr val="tx1"/>
                </a:solidFill>
                <a:latin typeface="Arial" panose="020B0604020202020204" pitchFamily="34" charset="0"/>
              </a:defRPr>
            </a:lvl1pPr>
            <a:lvl2pPr indent="-457200" defTabSz="762000">
              <a:defRPr sz="2000">
                <a:solidFill>
                  <a:schemeClr val="tx1"/>
                </a:solidFill>
                <a:latin typeface="Arial" panose="020B0604020202020204" pitchFamily="34" charset="0"/>
              </a:defRPr>
            </a:lvl2pPr>
            <a:lvl3pPr marL="457200" indent="-457200" defTabSz="762000">
              <a:defRPr sz="2000">
                <a:solidFill>
                  <a:schemeClr val="tx1"/>
                </a:solidFill>
                <a:latin typeface="Arial" panose="020B0604020202020204" pitchFamily="34" charset="0"/>
              </a:defRPr>
            </a:lvl3pPr>
            <a:lvl4pPr marL="457200" indent="-457200" defTabSz="762000">
              <a:defRPr sz="2000">
                <a:solidFill>
                  <a:schemeClr val="tx1"/>
                </a:solidFill>
                <a:latin typeface="Arial" panose="020B0604020202020204" pitchFamily="34" charset="0"/>
              </a:defRPr>
            </a:lvl4pPr>
            <a:lvl5pPr marL="457200" indent="-457200" defTabSz="762000">
              <a:defRPr sz="2000">
                <a:solidFill>
                  <a:schemeClr val="tx1"/>
                </a:solidFill>
                <a:latin typeface="Arial" panose="020B0604020202020204" pitchFamily="34" charset="0"/>
              </a:defRPr>
            </a:lvl5pPr>
            <a:lvl6pPr marL="914400" indent="-457200" defTabSz="762000" eaLnBrk="0" fontAlgn="base" hangingPunct="0">
              <a:spcBef>
                <a:spcPct val="0"/>
              </a:spcBef>
              <a:spcAft>
                <a:spcPct val="0"/>
              </a:spcAft>
              <a:defRPr sz="2000">
                <a:solidFill>
                  <a:schemeClr val="tx1"/>
                </a:solidFill>
                <a:latin typeface="Arial" panose="020B0604020202020204" pitchFamily="34" charset="0"/>
              </a:defRPr>
            </a:lvl6pPr>
            <a:lvl7pPr marL="1371600" indent="-457200" defTabSz="762000" eaLnBrk="0" fontAlgn="base" hangingPunct="0">
              <a:spcBef>
                <a:spcPct val="0"/>
              </a:spcBef>
              <a:spcAft>
                <a:spcPct val="0"/>
              </a:spcAft>
              <a:defRPr sz="2000">
                <a:solidFill>
                  <a:schemeClr val="tx1"/>
                </a:solidFill>
                <a:latin typeface="Arial" panose="020B0604020202020204" pitchFamily="34" charset="0"/>
              </a:defRPr>
            </a:lvl7pPr>
            <a:lvl8pPr marL="1828800" indent="-457200" defTabSz="762000" eaLnBrk="0" fontAlgn="base" hangingPunct="0">
              <a:spcBef>
                <a:spcPct val="0"/>
              </a:spcBef>
              <a:spcAft>
                <a:spcPct val="0"/>
              </a:spcAft>
              <a:defRPr sz="2000">
                <a:solidFill>
                  <a:schemeClr val="tx1"/>
                </a:solidFill>
                <a:latin typeface="Arial" panose="020B0604020202020204" pitchFamily="34" charset="0"/>
              </a:defRPr>
            </a:lvl8pPr>
            <a:lvl9pPr marL="2286000" indent="-457200" defTabSz="7620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20000"/>
              </a:spcBef>
            </a:pPr>
            <a:r>
              <a:rPr lang="it-IT" altLang="zh-CN" sz="2800" b="1">
                <a:solidFill>
                  <a:schemeClr val="accent2"/>
                </a:solidFill>
              </a:rPr>
              <a:t>MATRICE DI SVALUTAZIONE 2/2</a:t>
            </a:r>
            <a:endParaRPr lang="it-IT" sz="2800" b="1" i="1">
              <a:solidFill>
                <a:schemeClr val="accent2"/>
              </a:solidFill>
            </a:endParaRPr>
          </a:p>
        </p:txBody>
      </p:sp>
      <p:graphicFrame>
        <p:nvGraphicFramePr>
          <p:cNvPr id="234886" name="Group 390"/>
          <p:cNvGraphicFramePr>
            <a:graphicFrameLocks noGrp="1"/>
          </p:cNvGraphicFramePr>
          <p:nvPr/>
        </p:nvGraphicFramePr>
        <p:xfrm>
          <a:off x="3467100" y="3068639"/>
          <a:ext cx="7200900" cy="1296987"/>
        </p:xfrm>
        <a:graphic>
          <a:graphicData uri="http://schemas.openxmlformats.org/drawingml/2006/table">
            <a:tbl>
              <a:tblPr/>
              <a:tblGrid>
                <a:gridCol w="2400300"/>
                <a:gridCol w="2400300"/>
                <a:gridCol w="2400300"/>
              </a:tblGrid>
              <a:tr h="1296987">
                <a:tc>
                  <a:txBody>
                    <a:bodyPr/>
                    <a:lstStyle>
                      <a:lvl1pPr>
                        <a:spcBef>
                          <a:spcPct val="20000"/>
                        </a:spcBef>
                        <a:defRPr sz="2800">
                          <a:solidFill>
                            <a:schemeClr val="accent2"/>
                          </a:solidFill>
                          <a:latin typeface="Arial" panose="020B0604020202020204" pitchFamily="34" charset="0"/>
                        </a:defRPr>
                      </a:lvl1pPr>
                      <a:lvl2pPr>
                        <a:spcBef>
                          <a:spcPct val="20000"/>
                        </a:spcBef>
                        <a:defRPr sz="2400">
                          <a:solidFill>
                            <a:schemeClr val="accent2"/>
                          </a:solidFill>
                          <a:latin typeface="Arial" panose="020B0604020202020204" pitchFamily="34" charset="0"/>
                        </a:defRPr>
                      </a:lvl2pPr>
                      <a:lvl3pPr>
                        <a:spcBef>
                          <a:spcPct val="20000"/>
                        </a:spcBef>
                        <a:defRPr sz="2000">
                          <a:solidFill>
                            <a:schemeClr val="accent2"/>
                          </a:solidFill>
                          <a:latin typeface="Arial" panose="020B0604020202020204" pitchFamily="34" charset="0"/>
                        </a:defRPr>
                      </a:lvl3pPr>
                      <a:lvl4pPr>
                        <a:spcBef>
                          <a:spcPct val="20000"/>
                        </a:spcBef>
                        <a:defRPr>
                          <a:solidFill>
                            <a:schemeClr val="accent2"/>
                          </a:solidFill>
                          <a:latin typeface="Arial" panose="020B0604020202020204" pitchFamily="34" charset="0"/>
                        </a:defRPr>
                      </a:lvl4pPr>
                      <a:lvl5pPr>
                        <a:spcBef>
                          <a:spcPct val="20000"/>
                        </a:spcBef>
                        <a:defRPr>
                          <a:solidFill>
                            <a:schemeClr val="accent2"/>
                          </a:solidFill>
                          <a:latin typeface="Arial" panose="020B0604020202020204" pitchFamily="34" charset="0"/>
                        </a:defRPr>
                      </a:lvl5pPr>
                      <a:lvl6pPr fontAlgn="base">
                        <a:spcBef>
                          <a:spcPct val="20000"/>
                        </a:spcBef>
                        <a:spcAft>
                          <a:spcPct val="0"/>
                        </a:spcAft>
                        <a:defRPr>
                          <a:solidFill>
                            <a:schemeClr val="accent2"/>
                          </a:solidFill>
                          <a:latin typeface="Arial" panose="020B0604020202020204" pitchFamily="34" charset="0"/>
                        </a:defRPr>
                      </a:lvl6pPr>
                      <a:lvl7pPr fontAlgn="base">
                        <a:spcBef>
                          <a:spcPct val="20000"/>
                        </a:spcBef>
                        <a:spcAft>
                          <a:spcPct val="0"/>
                        </a:spcAft>
                        <a:defRPr>
                          <a:solidFill>
                            <a:schemeClr val="accent2"/>
                          </a:solidFill>
                          <a:latin typeface="Arial" panose="020B0604020202020204" pitchFamily="34" charset="0"/>
                        </a:defRPr>
                      </a:lvl7pPr>
                      <a:lvl8pPr fontAlgn="base">
                        <a:spcBef>
                          <a:spcPct val="20000"/>
                        </a:spcBef>
                        <a:spcAft>
                          <a:spcPct val="0"/>
                        </a:spcAft>
                        <a:defRPr>
                          <a:solidFill>
                            <a:schemeClr val="accent2"/>
                          </a:solidFill>
                          <a:latin typeface="Arial" panose="020B0604020202020204" pitchFamily="34" charset="0"/>
                        </a:defRPr>
                      </a:lvl8pPr>
                      <a:lvl9pPr fontAlgn="base">
                        <a:spcBef>
                          <a:spcPct val="20000"/>
                        </a:spcBef>
                        <a:spcAft>
                          <a:spcPct val="0"/>
                        </a:spcAft>
                        <a:defRPr>
                          <a:solidFill>
                            <a:schemeClr val="accent2"/>
                          </a:solidFill>
                          <a:latin typeface="Arial" panose="020B0604020202020204"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T3 </a:t>
                      </a:r>
                      <a:r>
                        <a:rPr kumimoji="0" lang="it-IT" sz="20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Cambiamento dello stimolo</a:t>
                      </a:r>
                      <a:endParaRPr kumimoji="0" lang="it-IT" sz="44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accent2"/>
                          </a:solidFill>
                          <a:latin typeface="Arial" panose="020B0604020202020204" pitchFamily="34" charset="0"/>
                        </a:defRPr>
                      </a:lvl1pPr>
                      <a:lvl2pPr>
                        <a:spcBef>
                          <a:spcPct val="20000"/>
                        </a:spcBef>
                        <a:defRPr sz="2400">
                          <a:solidFill>
                            <a:schemeClr val="accent2"/>
                          </a:solidFill>
                          <a:latin typeface="Arial" panose="020B0604020202020204" pitchFamily="34" charset="0"/>
                        </a:defRPr>
                      </a:lvl2pPr>
                      <a:lvl3pPr>
                        <a:spcBef>
                          <a:spcPct val="20000"/>
                        </a:spcBef>
                        <a:defRPr sz="2000">
                          <a:solidFill>
                            <a:schemeClr val="accent2"/>
                          </a:solidFill>
                          <a:latin typeface="Arial" panose="020B0604020202020204" pitchFamily="34" charset="0"/>
                        </a:defRPr>
                      </a:lvl3pPr>
                      <a:lvl4pPr>
                        <a:spcBef>
                          <a:spcPct val="20000"/>
                        </a:spcBef>
                        <a:defRPr>
                          <a:solidFill>
                            <a:schemeClr val="accent2"/>
                          </a:solidFill>
                          <a:latin typeface="Arial" panose="020B0604020202020204" pitchFamily="34" charset="0"/>
                        </a:defRPr>
                      </a:lvl4pPr>
                      <a:lvl5pPr>
                        <a:spcBef>
                          <a:spcPct val="20000"/>
                        </a:spcBef>
                        <a:defRPr>
                          <a:solidFill>
                            <a:schemeClr val="accent2"/>
                          </a:solidFill>
                          <a:latin typeface="Arial" panose="020B0604020202020204" pitchFamily="34" charset="0"/>
                        </a:defRPr>
                      </a:lvl5pPr>
                      <a:lvl6pPr fontAlgn="base">
                        <a:spcBef>
                          <a:spcPct val="20000"/>
                        </a:spcBef>
                        <a:spcAft>
                          <a:spcPct val="0"/>
                        </a:spcAft>
                        <a:defRPr>
                          <a:solidFill>
                            <a:schemeClr val="accent2"/>
                          </a:solidFill>
                          <a:latin typeface="Arial" panose="020B0604020202020204" pitchFamily="34" charset="0"/>
                        </a:defRPr>
                      </a:lvl6pPr>
                      <a:lvl7pPr fontAlgn="base">
                        <a:spcBef>
                          <a:spcPct val="20000"/>
                        </a:spcBef>
                        <a:spcAft>
                          <a:spcPct val="0"/>
                        </a:spcAft>
                        <a:defRPr>
                          <a:solidFill>
                            <a:schemeClr val="accent2"/>
                          </a:solidFill>
                          <a:latin typeface="Arial" panose="020B0604020202020204" pitchFamily="34" charset="0"/>
                        </a:defRPr>
                      </a:lvl7pPr>
                      <a:lvl8pPr fontAlgn="base">
                        <a:spcBef>
                          <a:spcPct val="20000"/>
                        </a:spcBef>
                        <a:spcAft>
                          <a:spcPct val="0"/>
                        </a:spcAft>
                        <a:defRPr>
                          <a:solidFill>
                            <a:schemeClr val="accent2"/>
                          </a:solidFill>
                          <a:latin typeface="Arial" panose="020B0604020202020204" pitchFamily="34" charset="0"/>
                        </a:defRPr>
                      </a:lvl8pPr>
                      <a:lvl9pPr fontAlgn="base">
                        <a:spcBef>
                          <a:spcPct val="20000"/>
                        </a:spcBef>
                        <a:spcAft>
                          <a:spcPct val="0"/>
                        </a:spcAft>
                        <a:defRPr>
                          <a:solidFill>
                            <a:schemeClr val="accent2"/>
                          </a:solidFill>
                          <a:latin typeface="Arial" panose="020B0604020202020204"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T4 </a:t>
                      </a:r>
                      <a:r>
                        <a:rPr kumimoji="0" lang="it-IT" sz="20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risolvibilità del problema</a:t>
                      </a:r>
                      <a:endParaRPr kumimoji="0" lang="it-IT" sz="44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accent2"/>
                          </a:solidFill>
                          <a:latin typeface="Arial" panose="020B0604020202020204" pitchFamily="34" charset="0"/>
                        </a:defRPr>
                      </a:lvl1pPr>
                      <a:lvl2pPr>
                        <a:spcBef>
                          <a:spcPct val="20000"/>
                        </a:spcBef>
                        <a:defRPr sz="2400">
                          <a:solidFill>
                            <a:schemeClr val="accent2"/>
                          </a:solidFill>
                          <a:latin typeface="Arial" panose="020B0604020202020204" pitchFamily="34" charset="0"/>
                        </a:defRPr>
                      </a:lvl2pPr>
                      <a:lvl3pPr>
                        <a:spcBef>
                          <a:spcPct val="20000"/>
                        </a:spcBef>
                        <a:defRPr sz="2000">
                          <a:solidFill>
                            <a:schemeClr val="accent2"/>
                          </a:solidFill>
                          <a:latin typeface="Arial" panose="020B0604020202020204" pitchFamily="34" charset="0"/>
                        </a:defRPr>
                      </a:lvl3pPr>
                      <a:lvl4pPr>
                        <a:spcBef>
                          <a:spcPct val="20000"/>
                        </a:spcBef>
                        <a:defRPr>
                          <a:solidFill>
                            <a:schemeClr val="accent2"/>
                          </a:solidFill>
                          <a:latin typeface="Arial" panose="020B0604020202020204" pitchFamily="34" charset="0"/>
                        </a:defRPr>
                      </a:lvl4pPr>
                      <a:lvl5pPr>
                        <a:spcBef>
                          <a:spcPct val="20000"/>
                        </a:spcBef>
                        <a:defRPr>
                          <a:solidFill>
                            <a:schemeClr val="accent2"/>
                          </a:solidFill>
                          <a:latin typeface="Arial" panose="020B0604020202020204" pitchFamily="34" charset="0"/>
                        </a:defRPr>
                      </a:lvl5pPr>
                      <a:lvl6pPr fontAlgn="base">
                        <a:spcBef>
                          <a:spcPct val="20000"/>
                        </a:spcBef>
                        <a:spcAft>
                          <a:spcPct val="0"/>
                        </a:spcAft>
                        <a:defRPr>
                          <a:solidFill>
                            <a:schemeClr val="accent2"/>
                          </a:solidFill>
                          <a:latin typeface="Arial" panose="020B0604020202020204" pitchFamily="34" charset="0"/>
                        </a:defRPr>
                      </a:lvl6pPr>
                      <a:lvl7pPr fontAlgn="base">
                        <a:spcBef>
                          <a:spcPct val="20000"/>
                        </a:spcBef>
                        <a:spcAft>
                          <a:spcPct val="0"/>
                        </a:spcAft>
                        <a:defRPr>
                          <a:solidFill>
                            <a:schemeClr val="accent2"/>
                          </a:solidFill>
                          <a:latin typeface="Arial" panose="020B0604020202020204" pitchFamily="34" charset="0"/>
                        </a:defRPr>
                      </a:lvl7pPr>
                      <a:lvl8pPr fontAlgn="base">
                        <a:spcBef>
                          <a:spcPct val="20000"/>
                        </a:spcBef>
                        <a:spcAft>
                          <a:spcPct val="0"/>
                        </a:spcAft>
                        <a:defRPr>
                          <a:solidFill>
                            <a:schemeClr val="accent2"/>
                          </a:solidFill>
                          <a:latin typeface="Arial" panose="020B0604020202020204" pitchFamily="34" charset="0"/>
                        </a:defRPr>
                      </a:lvl8pPr>
                      <a:lvl9pPr fontAlgn="base">
                        <a:spcBef>
                          <a:spcPct val="20000"/>
                        </a:spcBef>
                        <a:spcAft>
                          <a:spcPct val="0"/>
                        </a:spcAft>
                        <a:defRPr>
                          <a:solidFill>
                            <a:schemeClr val="accent2"/>
                          </a:solidFill>
                          <a:latin typeface="Arial" panose="020B0604020202020204"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T5</a:t>
                      </a:r>
                      <a:r>
                        <a:rPr kumimoji="0" lang="it-IT" sz="20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 Agibilità delle alternative</a:t>
                      </a:r>
                      <a:endParaRPr kumimoji="0" lang="it-IT" sz="44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234911" name="Group 415"/>
          <p:cNvGraphicFramePr>
            <a:graphicFrameLocks noGrp="1"/>
          </p:cNvGraphicFramePr>
          <p:nvPr/>
        </p:nvGraphicFramePr>
        <p:xfrm>
          <a:off x="3467100" y="4365626"/>
          <a:ext cx="7200900" cy="1223963"/>
        </p:xfrm>
        <a:graphic>
          <a:graphicData uri="http://schemas.openxmlformats.org/drawingml/2006/table">
            <a:tbl>
              <a:tblPr/>
              <a:tblGrid>
                <a:gridCol w="2400300"/>
                <a:gridCol w="2400300"/>
                <a:gridCol w="2400300"/>
              </a:tblGrid>
              <a:tr h="1223963">
                <a:tc>
                  <a:txBody>
                    <a:bodyPr/>
                    <a:lstStyle>
                      <a:lvl1pPr>
                        <a:spcBef>
                          <a:spcPct val="20000"/>
                        </a:spcBef>
                        <a:defRPr sz="2800">
                          <a:solidFill>
                            <a:schemeClr val="accent2"/>
                          </a:solidFill>
                          <a:latin typeface="Arial" panose="020B0604020202020204" pitchFamily="34" charset="0"/>
                        </a:defRPr>
                      </a:lvl1pPr>
                      <a:lvl2pPr>
                        <a:spcBef>
                          <a:spcPct val="20000"/>
                        </a:spcBef>
                        <a:defRPr sz="2400">
                          <a:solidFill>
                            <a:schemeClr val="accent2"/>
                          </a:solidFill>
                          <a:latin typeface="Arial" panose="020B0604020202020204" pitchFamily="34" charset="0"/>
                        </a:defRPr>
                      </a:lvl2pPr>
                      <a:lvl3pPr>
                        <a:spcBef>
                          <a:spcPct val="20000"/>
                        </a:spcBef>
                        <a:defRPr sz="2000">
                          <a:solidFill>
                            <a:schemeClr val="accent2"/>
                          </a:solidFill>
                          <a:latin typeface="Arial" panose="020B0604020202020204" pitchFamily="34" charset="0"/>
                        </a:defRPr>
                      </a:lvl3pPr>
                      <a:lvl4pPr>
                        <a:spcBef>
                          <a:spcPct val="20000"/>
                        </a:spcBef>
                        <a:defRPr>
                          <a:solidFill>
                            <a:schemeClr val="accent2"/>
                          </a:solidFill>
                          <a:latin typeface="Arial" panose="020B0604020202020204" pitchFamily="34" charset="0"/>
                        </a:defRPr>
                      </a:lvl4pPr>
                      <a:lvl5pPr>
                        <a:spcBef>
                          <a:spcPct val="20000"/>
                        </a:spcBef>
                        <a:defRPr>
                          <a:solidFill>
                            <a:schemeClr val="accent2"/>
                          </a:solidFill>
                          <a:latin typeface="Arial" panose="020B0604020202020204" pitchFamily="34" charset="0"/>
                        </a:defRPr>
                      </a:lvl5pPr>
                      <a:lvl6pPr fontAlgn="base">
                        <a:spcBef>
                          <a:spcPct val="20000"/>
                        </a:spcBef>
                        <a:spcAft>
                          <a:spcPct val="0"/>
                        </a:spcAft>
                        <a:defRPr>
                          <a:solidFill>
                            <a:schemeClr val="accent2"/>
                          </a:solidFill>
                          <a:latin typeface="Arial" panose="020B0604020202020204" pitchFamily="34" charset="0"/>
                        </a:defRPr>
                      </a:lvl6pPr>
                      <a:lvl7pPr fontAlgn="base">
                        <a:spcBef>
                          <a:spcPct val="20000"/>
                        </a:spcBef>
                        <a:spcAft>
                          <a:spcPct val="0"/>
                        </a:spcAft>
                        <a:defRPr>
                          <a:solidFill>
                            <a:schemeClr val="accent2"/>
                          </a:solidFill>
                          <a:latin typeface="Arial" panose="020B0604020202020204" pitchFamily="34" charset="0"/>
                        </a:defRPr>
                      </a:lvl7pPr>
                      <a:lvl8pPr fontAlgn="base">
                        <a:spcBef>
                          <a:spcPct val="20000"/>
                        </a:spcBef>
                        <a:spcAft>
                          <a:spcPct val="0"/>
                        </a:spcAft>
                        <a:defRPr>
                          <a:solidFill>
                            <a:schemeClr val="accent2"/>
                          </a:solidFill>
                          <a:latin typeface="Arial" panose="020B0604020202020204" pitchFamily="34" charset="0"/>
                        </a:defRPr>
                      </a:lvl8pPr>
                      <a:lvl9pPr fontAlgn="base">
                        <a:spcBef>
                          <a:spcPct val="20000"/>
                        </a:spcBef>
                        <a:spcAft>
                          <a:spcPct val="0"/>
                        </a:spcAft>
                        <a:defRPr>
                          <a:solidFill>
                            <a:schemeClr val="accent2"/>
                          </a:solidFill>
                          <a:latin typeface="Arial" panose="020B0604020202020204"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T4</a:t>
                      </a:r>
                      <a:r>
                        <a:rPr kumimoji="0" lang="it-IT" sz="20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 capacità della persona a reagire diversamente</a:t>
                      </a:r>
                      <a:endParaRPr kumimoji="0" lang="it-IT" sz="44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accent2"/>
                          </a:solidFill>
                          <a:latin typeface="Arial" panose="020B0604020202020204" pitchFamily="34" charset="0"/>
                        </a:defRPr>
                      </a:lvl1pPr>
                      <a:lvl2pPr>
                        <a:spcBef>
                          <a:spcPct val="20000"/>
                        </a:spcBef>
                        <a:defRPr sz="2400">
                          <a:solidFill>
                            <a:schemeClr val="accent2"/>
                          </a:solidFill>
                          <a:latin typeface="Arial" panose="020B0604020202020204" pitchFamily="34" charset="0"/>
                        </a:defRPr>
                      </a:lvl2pPr>
                      <a:lvl3pPr>
                        <a:spcBef>
                          <a:spcPct val="20000"/>
                        </a:spcBef>
                        <a:defRPr sz="2000">
                          <a:solidFill>
                            <a:schemeClr val="accent2"/>
                          </a:solidFill>
                          <a:latin typeface="Arial" panose="020B0604020202020204" pitchFamily="34" charset="0"/>
                        </a:defRPr>
                      </a:lvl3pPr>
                      <a:lvl4pPr>
                        <a:spcBef>
                          <a:spcPct val="20000"/>
                        </a:spcBef>
                        <a:defRPr>
                          <a:solidFill>
                            <a:schemeClr val="accent2"/>
                          </a:solidFill>
                          <a:latin typeface="Arial" panose="020B0604020202020204" pitchFamily="34" charset="0"/>
                        </a:defRPr>
                      </a:lvl4pPr>
                      <a:lvl5pPr>
                        <a:spcBef>
                          <a:spcPct val="20000"/>
                        </a:spcBef>
                        <a:defRPr>
                          <a:solidFill>
                            <a:schemeClr val="accent2"/>
                          </a:solidFill>
                          <a:latin typeface="Arial" panose="020B0604020202020204" pitchFamily="34" charset="0"/>
                        </a:defRPr>
                      </a:lvl5pPr>
                      <a:lvl6pPr fontAlgn="base">
                        <a:spcBef>
                          <a:spcPct val="20000"/>
                        </a:spcBef>
                        <a:spcAft>
                          <a:spcPct val="0"/>
                        </a:spcAft>
                        <a:defRPr>
                          <a:solidFill>
                            <a:schemeClr val="accent2"/>
                          </a:solidFill>
                          <a:latin typeface="Arial" panose="020B0604020202020204" pitchFamily="34" charset="0"/>
                        </a:defRPr>
                      </a:lvl6pPr>
                      <a:lvl7pPr fontAlgn="base">
                        <a:spcBef>
                          <a:spcPct val="20000"/>
                        </a:spcBef>
                        <a:spcAft>
                          <a:spcPct val="0"/>
                        </a:spcAft>
                        <a:defRPr>
                          <a:solidFill>
                            <a:schemeClr val="accent2"/>
                          </a:solidFill>
                          <a:latin typeface="Arial" panose="020B0604020202020204" pitchFamily="34" charset="0"/>
                        </a:defRPr>
                      </a:lvl7pPr>
                      <a:lvl8pPr fontAlgn="base">
                        <a:spcBef>
                          <a:spcPct val="20000"/>
                        </a:spcBef>
                        <a:spcAft>
                          <a:spcPct val="0"/>
                        </a:spcAft>
                        <a:defRPr>
                          <a:solidFill>
                            <a:schemeClr val="accent2"/>
                          </a:solidFill>
                          <a:latin typeface="Arial" panose="020B0604020202020204" pitchFamily="34" charset="0"/>
                        </a:defRPr>
                      </a:lvl8pPr>
                      <a:lvl9pPr fontAlgn="base">
                        <a:spcBef>
                          <a:spcPct val="20000"/>
                        </a:spcBef>
                        <a:spcAft>
                          <a:spcPct val="0"/>
                        </a:spcAft>
                        <a:defRPr>
                          <a:solidFill>
                            <a:schemeClr val="accent2"/>
                          </a:solidFill>
                          <a:latin typeface="Arial" panose="020B0604020202020204"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T5</a:t>
                      </a:r>
                      <a:r>
                        <a:rPr kumimoji="0" lang="it-IT" sz="20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 Capacità della persona a risolvere il problema</a:t>
                      </a:r>
                      <a:endParaRPr kumimoji="0" lang="it-IT" sz="44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accent2"/>
                          </a:solidFill>
                          <a:latin typeface="Arial" panose="020B0604020202020204" pitchFamily="34" charset="0"/>
                        </a:defRPr>
                      </a:lvl1pPr>
                      <a:lvl2pPr>
                        <a:spcBef>
                          <a:spcPct val="20000"/>
                        </a:spcBef>
                        <a:defRPr sz="2400">
                          <a:solidFill>
                            <a:schemeClr val="accent2"/>
                          </a:solidFill>
                          <a:latin typeface="Arial" panose="020B0604020202020204" pitchFamily="34" charset="0"/>
                        </a:defRPr>
                      </a:lvl2pPr>
                      <a:lvl3pPr>
                        <a:spcBef>
                          <a:spcPct val="20000"/>
                        </a:spcBef>
                        <a:defRPr sz="2000">
                          <a:solidFill>
                            <a:schemeClr val="accent2"/>
                          </a:solidFill>
                          <a:latin typeface="Arial" panose="020B0604020202020204" pitchFamily="34" charset="0"/>
                        </a:defRPr>
                      </a:lvl3pPr>
                      <a:lvl4pPr>
                        <a:spcBef>
                          <a:spcPct val="20000"/>
                        </a:spcBef>
                        <a:defRPr>
                          <a:solidFill>
                            <a:schemeClr val="accent2"/>
                          </a:solidFill>
                          <a:latin typeface="Arial" panose="020B0604020202020204" pitchFamily="34" charset="0"/>
                        </a:defRPr>
                      </a:lvl4pPr>
                      <a:lvl5pPr>
                        <a:spcBef>
                          <a:spcPct val="20000"/>
                        </a:spcBef>
                        <a:defRPr>
                          <a:solidFill>
                            <a:schemeClr val="accent2"/>
                          </a:solidFill>
                          <a:latin typeface="Arial" panose="020B0604020202020204" pitchFamily="34" charset="0"/>
                        </a:defRPr>
                      </a:lvl5pPr>
                      <a:lvl6pPr fontAlgn="base">
                        <a:spcBef>
                          <a:spcPct val="20000"/>
                        </a:spcBef>
                        <a:spcAft>
                          <a:spcPct val="0"/>
                        </a:spcAft>
                        <a:defRPr>
                          <a:solidFill>
                            <a:schemeClr val="accent2"/>
                          </a:solidFill>
                          <a:latin typeface="Arial" panose="020B0604020202020204" pitchFamily="34" charset="0"/>
                        </a:defRPr>
                      </a:lvl6pPr>
                      <a:lvl7pPr fontAlgn="base">
                        <a:spcBef>
                          <a:spcPct val="20000"/>
                        </a:spcBef>
                        <a:spcAft>
                          <a:spcPct val="0"/>
                        </a:spcAft>
                        <a:defRPr>
                          <a:solidFill>
                            <a:schemeClr val="accent2"/>
                          </a:solidFill>
                          <a:latin typeface="Arial" panose="020B0604020202020204" pitchFamily="34" charset="0"/>
                        </a:defRPr>
                      </a:lvl7pPr>
                      <a:lvl8pPr fontAlgn="base">
                        <a:spcBef>
                          <a:spcPct val="20000"/>
                        </a:spcBef>
                        <a:spcAft>
                          <a:spcPct val="0"/>
                        </a:spcAft>
                        <a:defRPr>
                          <a:solidFill>
                            <a:schemeClr val="accent2"/>
                          </a:solidFill>
                          <a:latin typeface="Arial" panose="020B0604020202020204" pitchFamily="34" charset="0"/>
                        </a:defRPr>
                      </a:lvl8pPr>
                      <a:lvl9pPr fontAlgn="base">
                        <a:spcBef>
                          <a:spcPct val="20000"/>
                        </a:spcBef>
                        <a:spcAft>
                          <a:spcPct val="0"/>
                        </a:spcAft>
                        <a:defRPr>
                          <a:solidFill>
                            <a:schemeClr val="accent2"/>
                          </a:solidFill>
                          <a:latin typeface="Arial" panose="020B0604020202020204"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T6</a:t>
                      </a:r>
                      <a:r>
                        <a:rPr kumimoji="0" lang="it-IT" sz="20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 capacità della persona ad agire le alternative</a:t>
                      </a:r>
                      <a:endParaRPr kumimoji="0" lang="it-IT" sz="44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34919" name="Line 423"/>
          <p:cNvSpPr>
            <a:spLocks noChangeShapeType="1"/>
          </p:cNvSpPr>
          <p:nvPr/>
        </p:nvSpPr>
        <p:spPr bwMode="auto">
          <a:xfrm flipV="1">
            <a:off x="5664201" y="2133600"/>
            <a:ext cx="360363" cy="287338"/>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grpSp>
        <p:nvGrpSpPr>
          <p:cNvPr id="234926" name="Group 430"/>
          <p:cNvGrpSpPr>
            <a:grpSpLocks/>
          </p:cNvGrpSpPr>
          <p:nvPr/>
        </p:nvGrpSpPr>
        <p:grpSpPr bwMode="auto">
          <a:xfrm>
            <a:off x="5664200" y="2133601"/>
            <a:ext cx="2808288" cy="1077913"/>
            <a:chOff x="2608" y="1344"/>
            <a:chExt cx="1769" cy="679"/>
          </a:xfrm>
        </p:grpSpPr>
        <p:sp>
          <p:nvSpPr>
            <p:cNvPr id="54354" name="Line 425"/>
            <p:cNvSpPr>
              <a:spLocks noChangeShapeType="1"/>
            </p:cNvSpPr>
            <p:nvPr/>
          </p:nvSpPr>
          <p:spPr bwMode="auto">
            <a:xfrm flipV="1">
              <a:off x="4150" y="1344"/>
              <a:ext cx="227" cy="181"/>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sp>
          <p:nvSpPr>
            <p:cNvPr id="54355" name="Line 427"/>
            <p:cNvSpPr>
              <a:spLocks noChangeShapeType="1"/>
            </p:cNvSpPr>
            <p:nvPr/>
          </p:nvSpPr>
          <p:spPr bwMode="auto">
            <a:xfrm flipV="1">
              <a:off x="2608" y="1842"/>
              <a:ext cx="227" cy="181"/>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grpSp>
      <p:grpSp>
        <p:nvGrpSpPr>
          <p:cNvPr id="234927" name="Group 431"/>
          <p:cNvGrpSpPr>
            <a:grpSpLocks/>
          </p:cNvGrpSpPr>
          <p:nvPr/>
        </p:nvGrpSpPr>
        <p:grpSpPr bwMode="auto">
          <a:xfrm>
            <a:off x="5735638" y="2924176"/>
            <a:ext cx="2736850" cy="1584325"/>
            <a:chOff x="2653" y="1842"/>
            <a:chExt cx="1724" cy="998"/>
          </a:xfrm>
        </p:grpSpPr>
        <p:sp>
          <p:nvSpPr>
            <p:cNvPr id="54352" name="Line 424"/>
            <p:cNvSpPr>
              <a:spLocks noChangeShapeType="1"/>
            </p:cNvSpPr>
            <p:nvPr/>
          </p:nvSpPr>
          <p:spPr bwMode="auto">
            <a:xfrm flipV="1">
              <a:off x="2653" y="2659"/>
              <a:ext cx="227" cy="181"/>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sp>
          <p:nvSpPr>
            <p:cNvPr id="54353" name="Line 428"/>
            <p:cNvSpPr>
              <a:spLocks noChangeShapeType="1"/>
            </p:cNvSpPr>
            <p:nvPr/>
          </p:nvSpPr>
          <p:spPr bwMode="auto">
            <a:xfrm flipV="1">
              <a:off x="4150" y="1842"/>
              <a:ext cx="227" cy="181"/>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grpSp>
      <p:sp>
        <p:nvSpPr>
          <p:cNvPr id="234925" name="Line 429"/>
          <p:cNvSpPr>
            <a:spLocks noChangeShapeType="1"/>
          </p:cNvSpPr>
          <p:nvPr/>
        </p:nvSpPr>
        <p:spPr bwMode="auto">
          <a:xfrm flipV="1">
            <a:off x="8112126" y="4221164"/>
            <a:ext cx="360363" cy="287337"/>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sp>
        <p:nvSpPr>
          <p:cNvPr id="234928" name="Rectangle 432"/>
          <p:cNvSpPr>
            <a:spLocks noChangeArrowheads="1"/>
          </p:cNvSpPr>
          <p:nvPr/>
        </p:nvSpPr>
        <p:spPr bwMode="auto">
          <a:xfrm>
            <a:off x="5880100" y="1412875"/>
            <a:ext cx="2376488" cy="863600"/>
          </a:xfrm>
          <a:prstGeom prst="rect">
            <a:avLst/>
          </a:prstGeom>
          <a:solidFill>
            <a:srgbClr val="FF00FF">
              <a:alpha val="45097"/>
            </a:srgbClr>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234929" name="Rectangle 433"/>
          <p:cNvSpPr>
            <a:spLocks noChangeArrowheads="1"/>
          </p:cNvSpPr>
          <p:nvPr/>
        </p:nvSpPr>
        <p:spPr bwMode="auto">
          <a:xfrm>
            <a:off x="3503614" y="2276476"/>
            <a:ext cx="2376487" cy="792163"/>
          </a:xfrm>
          <a:prstGeom prst="rect">
            <a:avLst/>
          </a:prstGeom>
          <a:solidFill>
            <a:srgbClr val="FF00FF">
              <a:alpha val="45097"/>
            </a:srgbClr>
          </a:solidFill>
          <a:ln w="952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234930" name="Rectangle 434"/>
          <p:cNvSpPr>
            <a:spLocks noChangeArrowheads="1"/>
          </p:cNvSpPr>
          <p:nvPr/>
        </p:nvSpPr>
        <p:spPr bwMode="auto">
          <a:xfrm>
            <a:off x="8256588" y="1412875"/>
            <a:ext cx="2411412" cy="863600"/>
          </a:xfrm>
          <a:prstGeom prst="rect">
            <a:avLst/>
          </a:prstGeom>
          <a:solidFill>
            <a:schemeClr val="accent1">
              <a:alpha val="39999"/>
            </a:schemeClr>
          </a:solidFill>
          <a:ln w="952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234931" name="Rectangle 435"/>
          <p:cNvSpPr>
            <a:spLocks noChangeArrowheads="1"/>
          </p:cNvSpPr>
          <p:nvPr/>
        </p:nvSpPr>
        <p:spPr bwMode="auto">
          <a:xfrm>
            <a:off x="5880100" y="2276476"/>
            <a:ext cx="2376488" cy="792163"/>
          </a:xfrm>
          <a:prstGeom prst="rect">
            <a:avLst/>
          </a:prstGeom>
          <a:solidFill>
            <a:schemeClr val="accent1">
              <a:alpha val="39999"/>
            </a:schemeClr>
          </a:solidFill>
          <a:ln w="952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234932" name="Rectangle 436"/>
          <p:cNvSpPr>
            <a:spLocks noChangeArrowheads="1"/>
          </p:cNvSpPr>
          <p:nvPr/>
        </p:nvSpPr>
        <p:spPr bwMode="auto">
          <a:xfrm>
            <a:off x="3432176" y="3068639"/>
            <a:ext cx="2447925" cy="1296987"/>
          </a:xfrm>
          <a:prstGeom prst="rect">
            <a:avLst/>
          </a:prstGeom>
          <a:solidFill>
            <a:schemeClr val="accent1">
              <a:alpha val="39999"/>
            </a:schemeClr>
          </a:solidFill>
          <a:ln w="952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234933" name="Rectangle 437"/>
          <p:cNvSpPr>
            <a:spLocks noChangeArrowheads="1"/>
          </p:cNvSpPr>
          <p:nvPr/>
        </p:nvSpPr>
        <p:spPr bwMode="auto">
          <a:xfrm>
            <a:off x="8256588" y="2276476"/>
            <a:ext cx="2411412" cy="792163"/>
          </a:xfrm>
          <a:prstGeom prst="rect">
            <a:avLst/>
          </a:prstGeom>
          <a:solidFill>
            <a:schemeClr val="accent1">
              <a:alpha val="39999"/>
            </a:schemeClr>
          </a:solidFill>
          <a:ln w="952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234934" name="Rectangle 438"/>
          <p:cNvSpPr>
            <a:spLocks noChangeArrowheads="1"/>
          </p:cNvSpPr>
          <p:nvPr/>
        </p:nvSpPr>
        <p:spPr bwMode="auto">
          <a:xfrm>
            <a:off x="5880100" y="3068639"/>
            <a:ext cx="2376488" cy="1296987"/>
          </a:xfrm>
          <a:prstGeom prst="rect">
            <a:avLst/>
          </a:prstGeom>
          <a:solidFill>
            <a:schemeClr val="accent1">
              <a:alpha val="39999"/>
            </a:schemeClr>
          </a:solidFill>
          <a:ln w="952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234935" name="Rectangle 439"/>
          <p:cNvSpPr>
            <a:spLocks noChangeArrowheads="1"/>
          </p:cNvSpPr>
          <p:nvPr/>
        </p:nvSpPr>
        <p:spPr bwMode="auto">
          <a:xfrm>
            <a:off x="3432176" y="4365626"/>
            <a:ext cx="2447925" cy="1223963"/>
          </a:xfrm>
          <a:prstGeom prst="rect">
            <a:avLst/>
          </a:prstGeom>
          <a:solidFill>
            <a:schemeClr val="accent1">
              <a:alpha val="39999"/>
            </a:schemeClr>
          </a:solidFill>
          <a:ln w="952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234936" name="Rectangle 440"/>
          <p:cNvSpPr>
            <a:spLocks noChangeArrowheads="1"/>
          </p:cNvSpPr>
          <p:nvPr/>
        </p:nvSpPr>
        <p:spPr bwMode="auto">
          <a:xfrm>
            <a:off x="8256588" y="3068639"/>
            <a:ext cx="2411412" cy="1296987"/>
          </a:xfrm>
          <a:prstGeom prst="rect">
            <a:avLst/>
          </a:prstGeom>
          <a:solidFill>
            <a:schemeClr val="accent1">
              <a:alpha val="39999"/>
            </a:schemeClr>
          </a:solidFill>
          <a:ln w="952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234937" name="Rectangle 441"/>
          <p:cNvSpPr>
            <a:spLocks noChangeArrowheads="1"/>
          </p:cNvSpPr>
          <p:nvPr/>
        </p:nvSpPr>
        <p:spPr bwMode="auto">
          <a:xfrm>
            <a:off x="5880100" y="4365626"/>
            <a:ext cx="2376488" cy="1223963"/>
          </a:xfrm>
          <a:prstGeom prst="rect">
            <a:avLst/>
          </a:prstGeom>
          <a:solidFill>
            <a:schemeClr val="accent1">
              <a:alpha val="39999"/>
            </a:schemeClr>
          </a:solidFill>
          <a:ln w="952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234938" name="Rectangle 442"/>
          <p:cNvSpPr>
            <a:spLocks noChangeArrowheads="1"/>
          </p:cNvSpPr>
          <p:nvPr/>
        </p:nvSpPr>
        <p:spPr bwMode="auto">
          <a:xfrm>
            <a:off x="8256588" y="4365626"/>
            <a:ext cx="2411412" cy="1223963"/>
          </a:xfrm>
          <a:prstGeom prst="rect">
            <a:avLst/>
          </a:prstGeom>
          <a:solidFill>
            <a:schemeClr val="accent1">
              <a:alpha val="39999"/>
            </a:schemeClr>
          </a:solidFill>
          <a:ln w="952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Tree>
    <p:extLst>
      <p:ext uri="{BB962C8B-B14F-4D97-AF65-F5344CB8AC3E}">
        <p14:creationId xmlns:p14="http://schemas.microsoft.com/office/powerpoint/2010/main" xmlns="" val="25237782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234705"/>
                                        </p:tgtEl>
                                        <p:attrNameLst>
                                          <p:attrName>style.visibility</p:attrName>
                                        </p:attrNameLst>
                                      </p:cBhvr>
                                      <p:to>
                                        <p:strVal val="visible"/>
                                      </p:to>
                                    </p:set>
                                    <p:anim calcmode="lin" valueType="num">
                                      <p:cBhvr>
                                        <p:cTn id="7" dur="1000" fill="hold"/>
                                        <p:tgtEl>
                                          <p:spTgt spid="234705"/>
                                        </p:tgtEl>
                                        <p:attrNameLst>
                                          <p:attrName>ppt_w</p:attrName>
                                        </p:attrNameLst>
                                      </p:cBhvr>
                                      <p:tavLst>
                                        <p:tav tm="0">
                                          <p:val>
                                            <p:strVal val="#ppt_w*0.70"/>
                                          </p:val>
                                        </p:tav>
                                        <p:tav tm="100000">
                                          <p:val>
                                            <p:strVal val="#ppt_w"/>
                                          </p:val>
                                        </p:tav>
                                      </p:tavLst>
                                    </p:anim>
                                    <p:anim calcmode="lin" valueType="num">
                                      <p:cBhvr>
                                        <p:cTn id="8" dur="1000" fill="hold"/>
                                        <p:tgtEl>
                                          <p:spTgt spid="234705"/>
                                        </p:tgtEl>
                                        <p:attrNameLst>
                                          <p:attrName>ppt_h</p:attrName>
                                        </p:attrNameLst>
                                      </p:cBhvr>
                                      <p:tavLst>
                                        <p:tav tm="0">
                                          <p:val>
                                            <p:strVal val="#ppt_h"/>
                                          </p:val>
                                        </p:tav>
                                        <p:tav tm="100000">
                                          <p:val>
                                            <p:strVal val="#ppt_h"/>
                                          </p:val>
                                        </p:tav>
                                      </p:tavLst>
                                    </p:anim>
                                    <p:animEffect transition="in" filter="fade">
                                      <p:cBhvr>
                                        <p:cTn id="9" dur="1000"/>
                                        <p:tgtEl>
                                          <p:spTgt spid="234705"/>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nodeType="clickEffect">
                                  <p:stCondLst>
                                    <p:cond delay="0"/>
                                  </p:stCondLst>
                                  <p:childTnLst>
                                    <p:set>
                                      <p:cBhvr>
                                        <p:cTn id="13" dur="1" fill="hold">
                                          <p:stCondLst>
                                            <p:cond delay="0"/>
                                          </p:stCondLst>
                                        </p:cTn>
                                        <p:tgtEl>
                                          <p:spTgt spid="234859"/>
                                        </p:tgtEl>
                                        <p:attrNameLst>
                                          <p:attrName>style.visibility</p:attrName>
                                        </p:attrNameLst>
                                      </p:cBhvr>
                                      <p:to>
                                        <p:strVal val="visible"/>
                                      </p:to>
                                    </p:set>
                                    <p:anim calcmode="lin" valueType="num">
                                      <p:cBhvr>
                                        <p:cTn id="14" dur="1000" fill="hold"/>
                                        <p:tgtEl>
                                          <p:spTgt spid="234859"/>
                                        </p:tgtEl>
                                        <p:attrNameLst>
                                          <p:attrName>ppt_w</p:attrName>
                                        </p:attrNameLst>
                                      </p:cBhvr>
                                      <p:tavLst>
                                        <p:tav tm="0">
                                          <p:val>
                                            <p:strVal val="#ppt_w*0.70"/>
                                          </p:val>
                                        </p:tav>
                                        <p:tav tm="100000">
                                          <p:val>
                                            <p:strVal val="#ppt_w"/>
                                          </p:val>
                                        </p:tav>
                                      </p:tavLst>
                                    </p:anim>
                                    <p:anim calcmode="lin" valueType="num">
                                      <p:cBhvr>
                                        <p:cTn id="15" dur="1000" fill="hold"/>
                                        <p:tgtEl>
                                          <p:spTgt spid="234859"/>
                                        </p:tgtEl>
                                        <p:attrNameLst>
                                          <p:attrName>ppt_h</p:attrName>
                                        </p:attrNameLst>
                                      </p:cBhvr>
                                      <p:tavLst>
                                        <p:tav tm="0">
                                          <p:val>
                                            <p:strVal val="#ppt_h"/>
                                          </p:val>
                                        </p:tav>
                                        <p:tav tm="100000">
                                          <p:val>
                                            <p:strVal val="#ppt_h"/>
                                          </p:val>
                                        </p:tav>
                                      </p:tavLst>
                                    </p:anim>
                                    <p:animEffect transition="in" filter="fade">
                                      <p:cBhvr>
                                        <p:cTn id="16" dur="1000"/>
                                        <p:tgtEl>
                                          <p:spTgt spid="23485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nodeType="clickEffect">
                                  <p:stCondLst>
                                    <p:cond delay="0"/>
                                  </p:stCondLst>
                                  <p:childTnLst>
                                    <p:set>
                                      <p:cBhvr>
                                        <p:cTn id="20" dur="1" fill="hold">
                                          <p:stCondLst>
                                            <p:cond delay="0"/>
                                          </p:stCondLst>
                                        </p:cTn>
                                        <p:tgtEl>
                                          <p:spTgt spid="234918"/>
                                        </p:tgtEl>
                                        <p:attrNameLst>
                                          <p:attrName>style.visibility</p:attrName>
                                        </p:attrNameLst>
                                      </p:cBhvr>
                                      <p:to>
                                        <p:strVal val="visible"/>
                                      </p:to>
                                    </p:set>
                                    <p:anim calcmode="lin" valueType="num">
                                      <p:cBhvr>
                                        <p:cTn id="21" dur="1000" fill="hold"/>
                                        <p:tgtEl>
                                          <p:spTgt spid="234918"/>
                                        </p:tgtEl>
                                        <p:attrNameLst>
                                          <p:attrName>ppt_w</p:attrName>
                                        </p:attrNameLst>
                                      </p:cBhvr>
                                      <p:tavLst>
                                        <p:tav tm="0">
                                          <p:val>
                                            <p:strVal val="#ppt_w*0.70"/>
                                          </p:val>
                                        </p:tav>
                                        <p:tav tm="100000">
                                          <p:val>
                                            <p:strVal val="#ppt_w"/>
                                          </p:val>
                                        </p:tav>
                                      </p:tavLst>
                                    </p:anim>
                                    <p:anim calcmode="lin" valueType="num">
                                      <p:cBhvr>
                                        <p:cTn id="22" dur="1000" fill="hold"/>
                                        <p:tgtEl>
                                          <p:spTgt spid="234918"/>
                                        </p:tgtEl>
                                        <p:attrNameLst>
                                          <p:attrName>ppt_h</p:attrName>
                                        </p:attrNameLst>
                                      </p:cBhvr>
                                      <p:tavLst>
                                        <p:tav tm="0">
                                          <p:val>
                                            <p:strVal val="#ppt_h"/>
                                          </p:val>
                                        </p:tav>
                                        <p:tav tm="100000">
                                          <p:val>
                                            <p:strVal val="#ppt_h"/>
                                          </p:val>
                                        </p:tav>
                                      </p:tavLst>
                                    </p:anim>
                                    <p:animEffect transition="in" filter="fade">
                                      <p:cBhvr>
                                        <p:cTn id="23" dur="1000"/>
                                        <p:tgtEl>
                                          <p:spTgt spid="234918"/>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5" presetClass="entr" presetSubtype="0" fill="hold" nodeType="clickEffect">
                                  <p:stCondLst>
                                    <p:cond delay="0"/>
                                  </p:stCondLst>
                                  <p:childTnLst>
                                    <p:set>
                                      <p:cBhvr>
                                        <p:cTn id="27" dur="1" fill="hold">
                                          <p:stCondLst>
                                            <p:cond delay="0"/>
                                          </p:stCondLst>
                                        </p:cTn>
                                        <p:tgtEl>
                                          <p:spTgt spid="234912"/>
                                        </p:tgtEl>
                                        <p:attrNameLst>
                                          <p:attrName>style.visibility</p:attrName>
                                        </p:attrNameLst>
                                      </p:cBhvr>
                                      <p:to>
                                        <p:strVal val="visible"/>
                                      </p:to>
                                    </p:set>
                                    <p:anim calcmode="lin" valueType="num">
                                      <p:cBhvr>
                                        <p:cTn id="28" dur="1000" fill="hold"/>
                                        <p:tgtEl>
                                          <p:spTgt spid="234912"/>
                                        </p:tgtEl>
                                        <p:attrNameLst>
                                          <p:attrName>ppt_w</p:attrName>
                                        </p:attrNameLst>
                                      </p:cBhvr>
                                      <p:tavLst>
                                        <p:tav tm="0">
                                          <p:val>
                                            <p:strVal val="#ppt_w*0.70"/>
                                          </p:val>
                                        </p:tav>
                                        <p:tav tm="100000">
                                          <p:val>
                                            <p:strVal val="#ppt_w"/>
                                          </p:val>
                                        </p:tav>
                                      </p:tavLst>
                                    </p:anim>
                                    <p:anim calcmode="lin" valueType="num">
                                      <p:cBhvr>
                                        <p:cTn id="29" dur="1000" fill="hold"/>
                                        <p:tgtEl>
                                          <p:spTgt spid="234912"/>
                                        </p:tgtEl>
                                        <p:attrNameLst>
                                          <p:attrName>ppt_h</p:attrName>
                                        </p:attrNameLst>
                                      </p:cBhvr>
                                      <p:tavLst>
                                        <p:tav tm="0">
                                          <p:val>
                                            <p:strVal val="#ppt_h"/>
                                          </p:val>
                                        </p:tav>
                                        <p:tav tm="100000">
                                          <p:val>
                                            <p:strVal val="#ppt_h"/>
                                          </p:val>
                                        </p:tav>
                                      </p:tavLst>
                                    </p:anim>
                                    <p:animEffect transition="in" filter="fade">
                                      <p:cBhvr>
                                        <p:cTn id="30" dur="1000"/>
                                        <p:tgtEl>
                                          <p:spTgt spid="234912"/>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5" presetClass="entr" presetSubtype="0" fill="hold" nodeType="clickEffect">
                                  <p:stCondLst>
                                    <p:cond delay="0"/>
                                  </p:stCondLst>
                                  <p:childTnLst>
                                    <p:set>
                                      <p:cBhvr>
                                        <p:cTn id="34" dur="1" fill="hold">
                                          <p:stCondLst>
                                            <p:cond delay="0"/>
                                          </p:stCondLst>
                                        </p:cTn>
                                        <p:tgtEl>
                                          <p:spTgt spid="234886"/>
                                        </p:tgtEl>
                                        <p:attrNameLst>
                                          <p:attrName>style.visibility</p:attrName>
                                        </p:attrNameLst>
                                      </p:cBhvr>
                                      <p:to>
                                        <p:strVal val="visible"/>
                                      </p:to>
                                    </p:set>
                                    <p:anim calcmode="lin" valueType="num">
                                      <p:cBhvr>
                                        <p:cTn id="35" dur="1000" fill="hold"/>
                                        <p:tgtEl>
                                          <p:spTgt spid="234886"/>
                                        </p:tgtEl>
                                        <p:attrNameLst>
                                          <p:attrName>ppt_w</p:attrName>
                                        </p:attrNameLst>
                                      </p:cBhvr>
                                      <p:tavLst>
                                        <p:tav tm="0">
                                          <p:val>
                                            <p:strVal val="#ppt_w*0.70"/>
                                          </p:val>
                                        </p:tav>
                                        <p:tav tm="100000">
                                          <p:val>
                                            <p:strVal val="#ppt_w"/>
                                          </p:val>
                                        </p:tav>
                                      </p:tavLst>
                                    </p:anim>
                                    <p:anim calcmode="lin" valueType="num">
                                      <p:cBhvr>
                                        <p:cTn id="36" dur="1000" fill="hold"/>
                                        <p:tgtEl>
                                          <p:spTgt spid="234886"/>
                                        </p:tgtEl>
                                        <p:attrNameLst>
                                          <p:attrName>ppt_h</p:attrName>
                                        </p:attrNameLst>
                                      </p:cBhvr>
                                      <p:tavLst>
                                        <p:tav tm="0">
                                          <p:val>
                                            <p:strVal val="#ppt_h"/>
                                          </p:val>
                                        </p:tav>
                                        <p:tav tm="100000">
                                          <p:val>
                                            <p:strVal val="#ppt_h"/>
                                          </p:val>
                                        </p:tav>
                                      </p:tavLst>
                                    </p:anim>
                                    <p:animEffect transition="in" filter="fade">
                                      <p:cBhvr>
                                        <p:cTn id="37" dur="1000"/>
                                        <p:tgtEl>
                                          <p:spTgt spid="234886"/>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5" presetClass="entr" presetSubtype="0" fill="hold" nodeType="clickEffect">
                                  <p:stCondLst>
                                    <p:cond delay="0"/>
                                  </p:stCondLst>
                                  <p:childTnLst>
                                    <p:set>
                                      <p:cBhvr>
                                        <p:cTn id="41" dur="1" fill="hold">
                                          <p:stCondLst>
                                            <p:cond delay="0"/>
                                          </p:stCondLst>
                                        </p:cTn>
                                        <p:tgtEl>
                                          <p:spTgt spid="234911"/>
                                        </p:tgtEl>
                                        <p:attrNameLst>
                                          <p:attrName>style.visibility</p:attrName>
                                        </p:attrNameLst>
                                      </p:cBhvr>
                                      <p:to>
                                        <p:strVal val="visible"/>
                                      </p:to>
                                    </p:set>
                                    <p:anim calcmode="lin" valueType="num">
                                      <p:cBhvr>
                                        <p:cTn id="42" dur="1000" fill="hold"/>
                                        <p:tgtEl>
                                          <p:spTgt spid="234911"/>
                                        </p:tgtEl>
                                        <p:attrNameLst>
                                          <p:attrName>ppt_w</p:attrName>
                                        </p:attrNameLst>
                                      </p:cBhvr>
                                      <p:tavLst>
                                        <p:tav tm="0">
                                          <p:val>
                                            <p:strVal val="#ppt_w*0.70"/>
                                          </p:val>
                                        </p:tav>
                                        <p:tav tm="100000">
                                          <p:val>
                                            <p:strVal val="#ppt_w"/>
                                          </p:val>
                                        </p:tav>
                                      </p:tavLst>
                                    </p:anim>
                                    <p:anim calcmode="lin" valueType="num">
                                      <p:cBhvr>
                                        <p:cTn id="43" dur="1000" fill="hold"/>
                                        <p:tgtEl>
                                          <p:spTgt spid="234911"/>
                                        </p:tgtEl>
                                        <p:attrNameLst>
                                          <p:attrName>ppt_h</p:attrName>
                                        </p:attrNameLst>
                                      </p:cBhvr>
                                      <p:tavLst>
                                        <p:tav tm="0">
                                          <p:val>
                                            <p:strVal val="#ppt_h"/>
                                          </p:val>
                                        </p:tav>
                                        <p:tav tm="100000">
                                          <p:val>
                                            <p:strVal val="#ppt_h"/>
                                          </p:val>
                                        </p:tav>
                                      </p:tavLst>
                                    </p:anim>
                                    <p:animEffect transition="in" filter="fade">
                                      <p:cBhvr>
                                        <p:cTn id="44" dur="1000"/>
                                        <p:tgtEl>
                                          <p:spTgt spid="234911"/>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34919"/>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nodeType="clickEffect">
                                  <p:stCondLst>
                                    <p:cond delay="0"/>
                                  </p:stCondLst>
                                  <p:childTnLst>
                                    <p:set>
                                      <p:cBhvr>
                                        <p:cTn id="52" dur="1" fill="hold">
                                          <p:stCondLst>
                                            <p:cond delay="0"/>
                                          </p:stCondLst>
                                        </p:cTn>
                                        <p:tgtEl>
                                          <p:spTgt spid="234926"/>
                                        </p:tgtEl>
                                        <p:attrNameLst>
                                          <p:attrName>style.visibility</p:attrName>
                                        </p:attrNameLst>
                                      </p:cBhvr>
                                      <p:to>
                                        <p:strVal val="visible"/>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1" presetClass="entr" presetSubtype="0" fill="hold" nodeType="clickEffect">
                                  <p:stCondLst>
                                    <p:cond delay="0"/>
                                  </p:stCondLst>
                                  <p:childTnLst>
                                    <p:set>
                                      <p:cBhvr>
                                        <p:cTn id="56" dur="1" fill="hold">
                                          <p:stCondLst>
                                            <p:cond delay="0"/>
                                          </p:stCondLst>
                                        </p:cTn>
                                        <p:tgtEl>
                                          <p:spTgt spid="234927"/>
                                        </p:tgtEl>
                                        <p:attrNameLst>
                                          <p:attrName>style.visibility</p:attrName>
                                        </p:attrNameLst>
                                      </p:cBhvr>
                                      <p:to>
                                        <p:strVal val="visible"/>
                                      </p:to>
                                    </p:set>
                                  </p:childTnLst>
                                </p:cTn>
                              </p:par>
                            </p:childTnLst>
                          </p:cTn>
                        </p:par>
                      </p:childTnLst>
                    </p:cTn>
                  </p:par>
                  <p:par>
                    <p:cTn id="57" fill="hold" nodeType="clickPar">
                      <p:stCondLst>
                        <p:cond delay="indefinite"/>
                      </p:stCondLst>
                      <p:childTnLst>
                        <p:par>
                          <p:cTn id="58" fill="hold" nodeType="withGroup">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34925"/>
                                        </p:tgtEl>
                                        <p:attrNameLst>
                                          <p:attrName>style.visibility</p:attrName>
                                        </p:attrNameLst>
                                      </p:cBhvr>
                                      <p:to>
                                        <p:strVal val="visible"/>
                                      </p:to>
                                    </p:set>
                                  </p:childTnLst>
                                </p:cTn>
                              </p:par>
                            </p:childTnLst>
                          </p:cTn>
                        </p:par>
                      </p:childTnLst>
                    </p:cTn>
                  </p:par>
                  <p:par>
                    <p:cTn id="61" fill="hold" nodeType="clickPar">
                      <p:stCondLst>
                        <p:cond delay="indefinite"/>
                      </p:stCondLst>
                      <p:childTnLst>
                        <p:par>
                          <p:cTn id="62" fill="hold" nodeType="withGroup">
                            <p:stCondLst>
                              <p:cond delay="0"/>
                            </p:stCondLst>
                            <p:childTnLst>
                              <p:par>
                                <p:cTn id="63" presetID="55" presetClass="entr" presetSubtype="0" fill="hold" grpId="0" nodeType="clickEffect">
                                  <p:stCondLst>
                                    <p:cond delay="0"/>
                                  </p:stCondLst>
                                  <p:childTnLst>
                                    <p:set>
                                      <p:cBhvr>
                                        <p:cTn id="64" dur="1" fill="hold">
                                          <p:stCondLst>
                                            <p:cond delay="0"/>
                                          </p:stCondLst>
                                        </p:cTn>
                                        <p:tgtEl>
                                          <p:spTgt spid="234928"/>
                                        </p:tgtEl>
                                        <p:attrNameLst>
                                          <p:attrName>style.visibility</p:attrName>
                                        </p:attrNameLst>
                                      </p:cBhvr>
                                      <p:to>
                                        <p:strVal val="visible"/>
                                      </p:to>
                                    </p:set>
                                    <p:anim calcmode="lin" valueType="num">
                                      <p:cBhvr>
                                        <p:cTn id="65" dur="1000" fill="hold"/>
                                        <p:tgtEl>
                                          <p:spTgt spid="234928"/>
                                        </p:tgtEl>
                                        <p:attrNameLst>
                                          <p:attrName>ppt_w</p:attrName>
                                        </p:attrNameLst>
                                      </p:cBhvr>
                                      <p:tavLst>
                                        <p:tav tm="0">
                                          <p:val>
                                            <p:strVal val="#ppt_w*0.70"/>
                                          </p:val>
                                        </p:tav>
                                        <p:tav tm="100000">
                                          <p:val>
                                            <p:strVal val="#ppt_w"/>
                                          </p:val>
                                        </p:tav>
                                      </p:tavLst>
                                    </p:anim>
                                    <p:anim calcmode="lin" valueType="num">
                                      <p:cBhvr>
                                        <p:cTn id="66" dur="1000" fill="hold"/>
                                        <p:tgtEl>
                                          <p:spTgt spid="234928"/>
                                        </p:tgtEl>
                                        <p:attrNameLst>
                                          <p:attrName>ppt_h</p:attrName>
                                        </p:attrNameLst>
                                      </p:cBhvr>
                                      <p:tavLst>
                                        <p:tav tm="0">
                                          <p:val>
                                            <p:strVal val="#ppt_h"/>
                                          </p:val>
                                        </p:tav>
                                        <p:tav tm="100000">
                                          <p:val>
                                            <p:strVal val="#ppt_h"/>
                                          </p:val>
                                        </p:tav>
                                      </p:tavLst>
                                    </p:anim>
                                    <p:animEffect transition="in" filter="fade">
                                      <p:cBhvr>
                                        <p:cTn id="67" dur="1000"/>
                                        <p:tgtEl>
                                          <p:spTgt spid="234928"/>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55" presetClass="entr" presetSubtype="0" fill="hold" grpId="0" nodeType="clickEffect">
                                  <p:stCondLst>
                                    <p:cond delay="0"/>
                                  </p:stCondLst>
                                  <p:childTnLst>
                                    <p:set>
                                      <p:cBhvr>
                                        <p:cTn id="71" dur="1" fill="hold">
                                          <p:stCondLst>
                                            <p:cond delay="0"/>
                                          </p:stCondLst>
                                        </p:cTn>
                                        <p:tgtEl>
                                          <p:spTgt spid="234929"/>
                                        </p:tgtEl>
                                        <p:attrNameLst>
                                          <p:attrName>style.visibility</p:attrName>
                                        </p:attrNameLst>
                                      </p:cBhvr>
                                      <p:to>
                                        <p:strVal val="visible"/>
                                      </p:to>
                                    </p:set>
                                    <p:anim calcmode="lin" valueType="num">
                                      <p:cBhvr>
                                        <p:cTn id="72" dur="1000" fill="hold"/>
                                        <p:tgtEl>
                                          <p:spTgt spid="234929"/>
                                        </p:tgtEl>
                                        <p:attrNameLst>
                                          <p:attrName>ppt_w</p:attrName>
                                        </p:attrNameLst>
                                      </p:cBhvr>
                                      <p:tavLst>
                                        <p:tav tm="0">
                                          <p:val>
                                            <p:strVal val="#ppt_w*0.70"/>
                                          </p:val>
                                        </p:tav>
                                        <p:tav tm="100000">
                                          <p:val>
                                            <p:strVal val="#ppt_w"/>
                                          </p:val>
                                        </p:tav>
                                      </p:tavLst>
                                    </p:anim>
                                    <p:anim calcmode="lin" valueType="num">
                                      <p:cBhvr>
                                        <p:cTn id="73" dur="1000" fill="hold"/>
                                        <p:tgtEl>
                                          <p:spTgt spid="234929"/>
                                        </p:tgtEl>
                                        <p:attrNameLst>
                                          <p:attrName>ppt_h</p:attrName>
                                        </p:attrNameLst>
                                      </p:cBhvr>
                                      <p:tavLst>
                                        <p:tav tm="0">
                                          <p:val>
                                            <p:strVal val="#ppt_h"/>
                                          </p:val>
                                        </p:tav>
                                        <p:tav tm="100000">
                                          <p:val>
                                            <p:strVal val="#ppt_h"/>
                                          </p:val>
                                        </p:tav>
                                      </p:tavLst>
                                    </p:anim>
                                    <p:animEffect transition="in" filter="fade">
                                      <p:cBhvr>
                                        <p:cTn id="74" dur="1000"/>
                                        <p:tgtEl>
                                          <p:spTgt spid="234929"/>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55" presetClass="entr" presetSubtype="0" fill="hold" grpId="0" nodeType="clickEffect">
                                  <p:stCondLst>
                                    <p:cond delay="0"/>
                                  </p:stCondLst>
                                  <p:childTnLst>
                                    <p:set>
                                      <p:cBhvr>
                                        <p:cTn id="78" dur="1" fill="hold">
                                          <p:stCondLst>
                                            <p:cond delay="0"/>
                                          </p:stCondLst>
                                        </p:cTn>
                                        <p:tgtEl>
                                          <p:spTgt spid="234930"/>
                                        </p:tgtEl>
                                        <p:attrNameLst>
                                          <p:attrName>style.visibility</p:attrName>
                                        </p:attrNameLst>
                                      </p:cBhvr>
                                      <p:to>
                                        <p:strVal val="visible"/>
                                      </p:to>
                                    </p:set>
                                    <p:anim calcmode="lin" valueType="num">
                                      <p:cBhvr>
                                        <p:cTn id="79" dur="1000" fill="hold"/>
                                        <p:tgtEl>
                                          <p:spTgt spid="234930"/>
                                        </p:tgtEl>
                                        <p:attrNameLst>
                                          <p:attrName>ppt_w</p:attrName>
                                        </p:attrNameLst>
                                      </p:cBhvr>
                                      <p:tavLst>
                                        <p:tav tm="0">
                                          <p:val>
                                            <p:strVal val="#ppt_w*0.70"/>
                                          </p:val>
                                        </p:tav>
                                        <p:tav tm="100000">
                                          <p:val>
                                            <p:strVal val="#ppt_w"/>
                                          </p:val>
                                        </p:tav>
                                      </p:tavLst>
                                    </p:anim>
                                    <p:anim calcmode="lin" valueType="num">
                                      <p:cBhvr>
                                        <p:cTn id="80" dur="1000" fill="hold"/>
                                        <p:tgtEl>
                                          <p:spTgt spid="234930"/>
                                        </p:tgtEl>
                                        <p:attrNameLst>
                                          <p:attrName>ppt_h</p:attrName>
                                        </p:attrNameLst>
                                      </p:cBhvr>
                                      <p:tavLst>
                                        <p:tav tm="0">
                                          <p:val>
                                            <p:strVal val="#ppt_h"/>
                                          </p:val>
                                        </p:tav>
                                        <p:tav tm="100000">
                                          <p:val>
                                            <p:strVal val="#ppt_h"/>
                                          </p:val>
                                        </p:tav>
                                      </p:tavLst>
                                    </p:anim>
                                    <p:animEffect transition="in" filter="fade">
                                      <p:cBhvr>
                                        <p:cTn id="81" dur="1000"/>
                                        <p:tgtEl>
                                          <p:spTgt spid="234930"/>
                                        </p:tgtEl>
                                      </p:cBhvr>
                                    </p:animEffect>
                                  </p:childTnLst>
                                </p:cTn>
                              </p:par>
                              <p:par>
                                <p:cTn id="82" presetID="55" presetClass="entr" presetSubtype="0" fill="hold" grpId="0" nodeType="withEffect">
                                  <p:stCondLst>
                                    <p:cond delay="0"/>
                                  </p:stCondLst>
                                  <p:childTnLst>
                                    <p:set>
                                      <p:cBhvr>
                                        <p:cTn id="83" dur="1" fill="hold">
                                          <p:stCondLst>
                                            <p:cond delay="0"/>
                                          </p:stCondLst>
                                        </p:cTn>
                                        <p:tgtEl>
                                          <p:spTgt spid="234931"/>
                                        </p:tgtEl>
                                        <p:attrNameLst>
                                          <p:attrName>style.visibility</p:attrName>
                                        </p:attrNameLst>
                                      </p:cBhvr>
                                      <p:to>
                                        <p:strVal val="visible"/>
                                      </p:to>
                                    </p:set>
                                    <p:anim calcmode="lin" valueType="num">
                                      <p:cBhvr>
                                        <p:cTn id="84" dur="1000" fill="hold"/>
                                        <p:tgtEl>
                                          <p:spTgt spid="234931"/>
                                        </p:tgtEl>
                                        <p:attrNameLst>
                                          <p:attrName>ppt_w</p:attrName>
                                        </p:attrNameLst>
                                      </p:cBhvr>
                                      <p:tavLst>
                                        <p:tav tm="0">
                                          <p:val>
                                            <p:strVal val="#ppt_w*0.70"/>
                                          </p:val>
                                        </p:tav>
                                        <p:tav tm="100000">
                                          <p:val>
                                            <p:strVal val="#ppt_w"/>
                                          </p:val>
                                        </p:tav>
                                      </p:tavLst>
                                    </p:anim>
                                    <p:anim calcmode="lin" valueType="num">
                                      <p:cBhvr>
                                        <p:cTn id="85" dur="1000" fill="hold"/>
                                        <p:tgtEl>
                                          <p:spTgt spid="234931"/>
                                        </p:tgtEl>
                                        <p:attrNameLst>
                                          <p:attrName>ppt_h</p:attrName>
                                        </p:attrNameLst>
                                      </p:cBhvr>
                                      <p:tavLst>
                                        <p:tav tm="0">
                                          <p:val>
                                            <p:strVal val="#ppt_h"/>
                                          </p:val>
                                        </p:tav>
                                        <p:tav tm="100000">
                                          <p:val>
                                            <p:strVal val="#ppt_h"/>
                                          </p:val>
                                        </p:tav>
                                      </p:tavLst>
                                    </p:anim>
                                    <p:animEffect transition="in" filter="fade">
                                      <p:cBhvr>
                                        <p:cTn id="86" dur="1000"/>
                                        <p:tgtEl>
                                          <p:spTgt spid="234931"/>
                                        </p:tgtEl>
                                      </p:cBhvr>
                                    </p:animEffect>
                                  </p:childTnLst>
                                </p:cTn>
                              </p:par>
                              <p:par>
                                <p:cTn id="87" presetID="55" presetClass="entr" presetSubtype="0" fill="hold" grpId="0" nodeType="withEffect">
                                  <p:stCondLst>
                                    <p:cond delay="0"/>
                                  </p:stCondLst>
                                  <p:childTnLst>
                                    <p:set>
                                      <p:cBhvr>
                                        <p:cTn id="88" dur="1" fill="hold">
                                          <p:stCondLst>
                                            <p:cond delay="0"/>
                                          </p:stCondLst>
                                        </p:cTn>
                                        <p:tgtEl>
                                          <p:spTgt spid="234932"/>
                                        </p:tgtEl>
                                        <p:attrNameLst>
                                          <p:attrName>style.visibility</p:attrName>
                                        </p:attrNameLst>
                                      </p:cBhvr>
                                      <p:to>
                                        <p:strVal val="visible"/>
                                      </p:to>
                                    </p:set>
                                    <p:anim calcmode="lin" valueType="num">
                                      <p:cBhvr>
                                        <p:cTn id="89" dur="1000" fill="hold"/>
                                        <p:tgtEl>
                                          <p:spTgt spid="234932"/>
                                        </p:tgtEl>
                                        <p:attrNameLst>
                                          <p:attrName>ppt_w</p:attrName>
                                        </p:attrNameLst>
                                      </p:cBhvr>
                                      <p:tavLst>
                                        <p:tav tm="0">
                                          <p:val>
                                            <p:strVal val="#ppt_w*0.70"/>
                                          </p:val>
                                        </p:tav>
                                        <p:tav tm="100000">
                                          <p:val>
                                            <p:strVal val="#ppt_w"/>
                                          </p:val>
                                        </p:tav>
                                      </p:tavLst>
                                    </p:anim>
                                    <p:anim calcmode="lin" valueType="num">
                                      <p:cBhvr>
                                        <p:cTn id="90" dur="1000" fill="hold"/>
                                        <p:tgtEl>
                                          <p:spTgt spid="234932"/>
                                        </p:tgtEl>
                                        <p:attrNameLst>
                                          <p:attrName>ppt_h</p:attrName>
                                        </p:attrNameLst>
                                      </p:cBhvr>
                                      <p:tavLst>
                                        <p:tav tm="0">
                                          <p:val>
                                            <p:strVal val="#ppt_h"/>
                                          </p:val>
                                        </p:tav>
                                        <p:tav tm="100000">
                                          <p:val>
                                            <p:strVal val="#ppt_h"/>
                                          </p:val>
                                        </p:tav>
                                      </p:tavLst>
                                    </p:anim>
                                    <p:animEffect transition="in" filter="fade">
                                      <p:cBhvr>
                                        <p:cTn id="91" dur="1000"/>
                                        <p:tgtEl>
                                          <p:spTgt spid="234932"/>
                                        </p:tgtEl>
                                      </p:cBhvr>
                                    </p:animEffect>
                                  </p:childTnLst>
                                </p:cTn>
                              </p:par>
                            </p:childTnLst>
                          </p:cTn>
                        </p:par>
                        <p:par>
                          <p:cTn id="92" fill="hold" nodeType="afterGroup">
                            <p:stCondLst>
                              <p:cond delay="1000"/>
                            </p:stCondLst>
                            <p:childTnLst>
                              <p:par>
                                <p:cTn id="93" presetID="55" presetClass="entr" presetSubtype="0" fill="hold" grpId="0" nodeType="afterEffect">
                                  <p:stCondLst>
                                    <p:cond delay="0"/>
                                  </p:stCondLst>
                                  <p:childTnLst>
                                    <p:set>
                                      <p:cBhvr>
                                        <p:cTn id="94" dur="1" fill="hold">
                                          <p:stCondLst>
                                            <p:cond delay="0"/>
                                          </p:stCondLst>
                                        </p:cTn>
                                        <p:tgtEl>
                                          <p:spTgt spid="234933"/>
                                        </p:tgtEl>
                                        <p:attrNameLst>
                                          <p:attrName>style.visibility</p:attrName>
                                        </p:attrNameLst>
                                      </p:cBhvr>
                                      <p:to>
                                        <p:strVal val="visible"/>
                                      </p:to>
                                    </p:set>
                                    <p:anim calcmode="lin" valueType="num">
                                      <p:cBhvr>
                                        <p:cTn id="95" dur="2000" fill="hold"/>
                                        <p:tgtEl>
                                          <p:spTgt spid="234933"/>
                                        </p:tgtEl>
                                        <p:attrNameLst>
                                          <p:attrName>ppt_w</p:attrName>
                                        </p:attrNameLst>
                                      </p:cBhvr>
                                      <p:tavLst>
                                        <p:tav tm="0">
                                          <p:val>
                                            <p:strVal val="#ppt_w*0.70"/>
                                          </p:val>
                                        </p:tav>
                                        <p:tav tm="100000">
                                          <p:val>
                                            <p:strVal val="#ppt_w"/>
                                          </p:val>
                                        </p:tav>
                                      </p:tavLst>
                                    </p:anim>
                                    <p:anim calcmode="lin" valueType="num">
                                      <p:cBhvr>
                                        <p:cTn id="96" dur="2000" fill="hold"/>
                                        <p:tgtEl>
                                          <p:spTgt spid="234933"/>
                                        </p:tgtEl>
                                        <p:attrNameLst>
                                          <p:attrName>ppt_h</p:attrName>
                                        </p:attrNameLst>
                                      </p:cBhvr>
                                      <p:tavLst>
                                        <p:tav tm="0">
                                          <p:val>
                                            <p:strVal val="#ppt_h"/>
                                          </p:val>
                                        </p:tav>
                                        <p:tav tm="100000">
                                          <p:val>
                                            <p:strVal val="#ppt_h"/>
                                          </p:val>
                                        </p:tav>
                                      </p:tavLst>
                                    </p:anim>
                                    <p:animEffect transition="in" filter="fade">
                                      <p:cBhvr>
                                        <p:cTn id="97" dur="2000"/>
                                        <p:tgtEl>
                                          <p:spTgt spid="234933"/>
                                        </p:tgtEl>
                                      </p:cBhvr>
                                    </p:animEffect>
                                  </p:childTnLst>
                                </p:cTn>
                              </p:par>
                              <p:par>
                                <p:cTn id="98" presetID="55" presetClass="entr" presetSubtype="0" fill="hold" grpId="0" nodeType="withEffect">
                                  <p:stCondLst>
                                    <p:cond delay="0"/>
                                  </p:stCondLst>
                                  <p:childTnLst>
                                    <p:set>
                                      <p:cBhvr>
                                        <p:cTn id="99" dur="1" fill="hold">
                                          <p:stCondLst>
                                            <p:cond delay="0"/>
                                          </p:stCondLst>
                                        </p:cTn>
                                        <p:tgtEl>
                                          <p:spTgt spid="234934"/>
                                        </p:tgtEl>
                                        <p:attrNameLst>
                                          <p:attrName>style.visibility</p:attrName>
                                        </p:attrNameLst>
                                      </p:cBhvr>
                                      <p:to>
                                        <p:strVal val="visible"/>
                                      </p:to>
                                    </p:set>
                                    <p:anim calcmode="lin" valueType="num">
                                      <p:cBhvr>
                                        <p:cTn id="100" dur="1000" fill="hold"/>
                                        <p:tgtEl>
                                          <p:spTgt spid="234934"/>
                                        </p:tgtEl>
                                        <p:attrNameLst>
                                          <p:attrName>ppt_w</p:attrName>
                                        </p:attrNameLst>
                                      </p:cBhvr>
                                      <p:tavLst>
                                        <p:tav tm="0">
                                          <p:val>
                                            <p:strVal val="#ppt_w*0.70"/>
                                          </p:val>
                                        </p:tav>
                                        <p:tav tm="100000">
                                          <p:val>
                                            <p:strVal val="#ppt_w"/>
                                          </p:val>
                                        </p:tav>
                                      </p:tavLst>
                                    </p:anim>
                                    <p:anim calcmode="lin" valueType="num">
                                      <p:cBhvr>
                                        <p:cTn id="101" dur="1000" fill="hold"/>
                                        <p:tgtEl>
                                          <p:spTgt spid="234934"/>
                                        </p:tgtEl>
                                        <p:attrNameLst>
                                          <p:attrName>ppt_h</p:attrName>
                                        </p:attrNameLst>
                                      </p:cBhvr>
                                      <p:tavLst>
                                        <p:tav tm="0">
                                          <p:val>
                                            <p:strVal val="#ppt_h"/>
                                          </p:val>
                                        </p:tav>
                                        <p:tav tm="100000">
                                          <p:val>
                                            <p:strVal val="#ppt_h"/>
                                          </p:val>
                                        </p:tav>
                                      </p:tavLst>
                                    </p:anim>
                                    <p:animEffect transition="in" filter="fade">
                                      <p:cBhvr>
                                        <p:cTn id="102" dur="1000"/>
                                        <p:tgtEl>
                                          <p:spTgt spid="234934"/>
                                        </p:tgtEl>
                                      </p:cBhvr>
                                    </p:animEffect>
                                  </p:childTnLst>
                                </p:cTn>
                              </p:par>
                              <p:par>
                                <p:cTn id="103" presetID="55" presetClass="entr" presetSubtype="0" fill="hold" grpId="0" nodeType="withEffect">
                                  <p:stCondLst>
                                    <p:cond delay="0"/>
                                  </p:stCondLst>
                                  <p:childTnLst>
                                    <p:set>
                                      <p:cBhvr>
                                        <p:cTn id="104" dur="1" fill="hold">
                                          <p:stCondLst>
                                            <p:cond delay="0"/>
                                          </p:stCondLst>
                                        </p:cTn>
                                        <p:tgtEl>
                                          <p:spTgt spid="234935"/>
                                        </p:tgtEl>
                                        <p:attrNameLst>
                                          <p:attrName>style.visibility</p:attrName>
                                        </p:attrNameLst>
                                      </p:cBhvr>
                                      <p:to>
                                        <p:strVal val="visible"/>
                                      </p:to>
                                    </p:set>
                                    <p:anim calcmode="lin" valueType="num">
                                      <p:cBhvr>
                                        <p:cTn id="105" dur="1000" fill="hold"/>
                                        <p:tgtEl>
                                          <p:spTgt spid="234935"/>
                                        </p:tgtEl>
                                        <p:attrNameLst>
                                          <p:attrName>ppt_w</p:attrName>
                                        </p:attrNameLst>
                                      </p:cBhvr>
                                      <p:tavLst>
                                        <p:tav tm="0">
                                          <p:val>
                                            <p:strVal val="#ppt_w*0.70"/>
                                          </p:val>
                                        </p:tav>
                                        <p:tav tm="100000">
                                          <p:val>
                                            <p:strVal val="#ppt_w"/>
                                          </p:val>
                                        </p:tav>
                                      </p:tavLst>
                                    </p:anim>
                                    <p:anim calcmode="lin" valueType="num">
                                      <p:cBhvr>
                                        <p:cTn id="106" dur="1000" fill="hold"/>
                                        <p:tgtEl>
                                          <p:spTgt spid="234935"/>
                                        </p:tgtEl>
                                        <p:attrNameLst>
                                          <p:attrName>ppt_h</p:attrName>
                                        </p:attrNameLst>
                                      </p:cBhvr>
                                      <p:tavLst>
                                        <p:tav tm="0">
                                          <p:val>
                                            <p:strVal val="#ppt_h"/>
                                          </p:val>
                                        </p:tav>
                                        <p:tav tm="100000">
                                          <p:val>
                                            <p:strVal val="#ppt_h"/>
                                          </p:val>
                                        </p:tav>
                                      </p:tavLst>
                                    </p:anim>
                                    <p:animEffect transition="in" filter="fade">
                                      <p:cBhvr>
                                        <p:cTn id="107" dur="1000"/>
                                        <p:tgtEl>
                                          <p:spTgt spid="234935"/>
                                        </p:tgtEl>
                                      </p:cBhvr>
                                    </p:animEffect>
                                  </p:childTnLst>
                                </p:cTn>
                              </p:par>
                            </p:childTnLst>
                          </p:cTn>
                        </p:par>
                        <p:par>
                          <p:cTn id="108" fill="hold" nodeType="afterGroup">
                            <p:stCondLst>
                              <p:cond delay="3000"/>
                            </p:stCondLst>
                            <p:childTnLst>
                              <p:par>
                                <p:cTn id="109" presetID="55" presetClass="entr" presetSubtype="0" fill="hold" grpId="0" nodeType="afterEffect">
                                  <p:stCondLst>
                                    <p:cond delay="0"/>
                                  </p:stCondLst>
                                  <p:childTnLst>
                                    <p:set>
                                      <p:cBhvr>
                                        <p:cTn id="110" dur="1" fill="hold">
                                          <p:stCondLst>
                                            <p:cond delay="0"/>
                                          </p:stCondLst>
                                        </p:cTn>
                                        <p:tgtEl>
                                          <p:spTgt spid="234936"/>
                                        </p:tgtEl>
                                        <p:attrNameLst>
                                          <p:attrName>style.visibility</p:attrName>
                                        </p:attrNameLst>
                                      </p:cBhvr>
                                      <p:to>
                                        <p:strVal val="visible"/>
                                      </p:to>
                                    </p:set>
                                    <p:anim calcmode="lin" valueType="num">
                                      <p:cBhvr>
                                        <p:cTn id="111" dur="1000" fill="hold"/>
                                        <p:tgtEl>
                                          <p:spTgt spid="234936"/>
                                        </p:tgtEl>
                                        <p:attrNameLst>
                                          <p:attrName>ppt_w</p:attrName>
                                        </p:attrNameLst>
                                      </p:cBhvr>
                                      <p:tavLst>
                                        <p:tav tm="0">
                                          <p:val>
                                            <p:strVal val="#ppt_w*0.70"/>
                                          </p:val>
                                        </p:tav>
                                        <p:tav tm="100000">
                                          <p:val>
                                            <p:strVal val="#ppt_w"/>
                                          </p:val>
                                        </p:tav>
                                      </p:tavLst>
                                    </p:anim>
                                    <p:anim calcmode="lin" valueType="num">
                                      <p:cBhvr>
                                        <p:cTn id="112" dur="1000" fill="hold"/>
                                        <p:tgtEl>
                                          <p:spTgt spid="234936"/>
                                        </p:tgtEl>
                                        <p:attrNameLst>
                                          <p:attrName>ppt_h</p:attrName>
                                        </p:attrNameLst>
                                      </p:cBhvr>
                                      <p:tavLst>
                                        <p:tav tm="0">
                                          <p:val>
                                            <p:strVal val="#ppt_h"/>
                                          </p:val>
                                        </p:tav>
                                        <p:tav tm="100000">
                                          <p:val>
                                            <p:strVal val="#ppt_h"/>
                                          </p:val>
                                        </p:tav>
                                      </p:tavLst>
                                    </p:anim>
                                    <p:animEffect transition="in" filter="fade">
                                      <p:cBhvr>
                                        <p:cTn id="113" dur="1000"/>
                                        <p:tgtEl>
                                          <p:spTgt spid="234936"/>
                                        </p:tgtEl>
                                      </p:cBhvr>
                                    </p:animEffect>
                                  </p:childTnLst>
                                </p:cTn>
                              </p:par>
                              <p:par>
                                <p:cTn id="114" presetID="55" presetClass="entr" presetSubtype="0" fill="hold" grpId="0" nodeType="withEffect">
                                  <p:stCondLst>
                                    <p:cond delay="0"/>
                                  </p:stCondLst>
                                  <p:childTnLst>
                                    <p:set>
                                      <p:cBhvr>
                                        <p:cTn id="115" dur="1" fill="hold">
                                          <p:stCondLst>
                                            <p:cond delay="0"/>
                                          </p:stCondLst>
                                        </p:cTn>
                                        <p:tgtEl>
                                          <p:spTgt spid="234937"/>
                                        </p:tgtEl>
                                        <p:attrNameLst>
                                          <p:attrName>style.visibility</p:attrName>
                                        </p:attrNameLst>
                                      </p:cBhvr>
                                      <p:to>
                                        <p:strVal val="visible"/>
                                      </p:to>
                                    </p:set>
                                    <p:anim calcmode="lin" valueType="num">
                                      <p:cBhvr>
                                        <p:cTn id="116" dur="1000" fill="hold"/>
                                        <p:tgtEl>
                                          <p:spTgt spid="234937"/>
                                        </p:tgtEl>
                                        <p:attrNameLst>
                                          <p:attrName>ppt_w</p:attrName>
                                        </p:attrNameLst>
                                      </p:cBhvr>
                                      <p:tavLst>
                                        <p:tav tm="0">
                                          <p:val>
                                            <p:strVal val="#ppt_w*0.70"/>
                                          </p:val>
                                        </p:tav>
                                        <p:tav tm="100000">
                                          <p:val>
                                            <p:strVal val="#ppt_w"/>
                                          </p:val>
                                        </p:tav>
                                      </p:tavLst>
                                    </p:anim>
                                    <p:anim calcmode="lin" valueType="num">
                                      <p:cBhvr>
                                        <p:cTn id="117" dur="1000" fill="hold"/>
                                        <p:tgtEl>
                                          <p:spTgt spid="234937"/>
                                        </p:tgtEl>
                                        <p:attrNameLst>
                                          <p:attrName>ppt_h</p:attrName>
                                        </p:attrNameLst>
                                      </p:cBhvr>
                                      <p:tavLst>
                                        <p:tav tm="0">
                                          <p:val>
                                            <p:strVal val="#ppt_h"/>
                                          </p:val>
                                        </p:tav>
                                        <p:tav tm="100000">
                                          <p:val>
                                            <p:strVal val="#ppt_h"/>
                                          </p:val>
                                        </p:tav>
                                      </p:tavLst>
                                    </p:anim>
                                    <p:animEffect transition="in" filter="fade">
                                      <p:cBhvr>
                                        <p:cTn id="118" dur="1000"/>
                                        <p:tgtEl>
                                          <p:spTgt spid="234937"/>
                                        </p:tgtEl>
                                      </p:cBhvr>
                                    </p:animEffect>
                                  </p:childTnLst>
                                </p:cTn>
                              </p:par>
                            </p:childTnLst>
                          </p:cTn>
                        </p:par>
                        <p:par>
                          <p:cTn id="119" fill="hold" nodeType="afterGroup">
                            <p:stCondLst>
                              <p:cond delay="4000"/>
                            </p:stCondLst>
                            <p:childTnLst>
                              <p:par>
                                <p:cTn id="120" presetID="55" presetClass="entr" presetSubtype="0" fill="hold" grpId="0" nodeType="afterEffect">
                                  <p:stCondLst>
                                    <p:cond delay="0"/>
                                  </p:stCondLst>
                                  <p:childTnLst>
                                    <p:set>
                                      <p:cBhvr>
                                        <p:cTn id="121" dur="1" fill="hold">
                                          <p:stCondLst>
                                            <p:cond delay="0"/>
                                          </p:stCondLst>
                                        </p:cTn>
                                        <p:tgtEl>
                                          <p:spTgt spid="234938"/>
                                        </p:tgtEl>
                                        <p:attrNameLst>
                                          <p:attrName>style.visibility</p:attrName>
                                        </p:attrNameLst>
                                      </p:cBhvr>
                                      <p:to>
                                        <p:strVal val="visible"/>
                                      </p:to>
                                    </p:set>
                                    <p:anim calcmode="lin" valueType="num">
                                      <p:cBhvr>
                                        <p:cTn id="122" dur="1000" fill="hold"/>
                                        <p:tgtEl>
                                          <p:spTgt spid="234938"/>
                                        </p:tgtEl>
                                        <p:attrNameLst>
                                          <p:attrName>ppt_w</p:attrName>
                                        </p:attrNameLst>
                                      </p:cBhvr>
                                      <p:tavLst>
                                        <p:tav tm="0">
                                          <p:val>
                                            <p:strVal val="#ppt_w*0.70"/>
                                          </p:val>
                                        </p:tav>
                                        <p:tav tm="100000">
                                          <p:val>
                                            <p:strVal val="#ppt_w"/>
                                          </p:val>
                                        </p:tav>
                                      </p:tavLst>
                                    </p:anim>
                                    <p:anim calcmode="lin" valueType="num">
                                      <p:cBhvr>
                                        <p:cTn id="123" dur="1000" fill="hold"/>
                                        <p:tgtEl>
                                          <p:spTgt spid="234938"/>
                                        </p:tgtEl>
                                        <p:attrNameLst>
                                          <p:attrName>ppt_h</p:attrName>
                                        </p:attrNameLst>
                                      </p:cBhvr>
                                      <p:tavLst>
                                        <p:tav tm="0">
                                          <p:val>
                                            <p:strVal val="#ppt_h"/>
                                          </p:val>
                                        </p:tav>
                                        <p:tav tm="100000">
                                          <p:val>
                                            <p:strVal val="#ppt_h"/>
                                          </p:val>
                                        </p:tav>
                                      </p:tavLst>
                                    </p:anim>
                                    <p:animEffect transition="in" filter="fade">
                                      <p:cBhvr>
                                        <p:cTn id="124" dur="1000"/>
                                        <p:tgtEl>
                                          <p:spTgt spid="2349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919" grpId="0" animBg="1"/>
      <p:bldP spid="234925" grpId="0" animBg="1"/>
      <p:bldP spid="234928" grpId="0" animBg="1"/>
      <p:bldP spid="234929" grpId="0" animBg="1"/>
      <p:bldP spid="234930" grpId="0" animBg="1"/>
      <p:bldP spid="234931" grpId="0" animBg="1"/>
      <p:bldP spid="234932" grpId="0" animBg="1"/>
      <p:bldP spid="234933" grpId="0" animBg="1"/>
      <p:bldP spid="234934" grpId="0" animBg="1"/>
      <p:bldP spid="234935" grpId="0" animBg="1"/>
      <p:bldP spid="234936" grpId="0" animBg="1"/>
      <p:bldP spid="234937" grpId="0" animBg="1"/>
      <p:bldP spid="234938"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egnaposto numero diapositiva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1B49DB71-CAF8-436A-8E72-A8922AEAF5F5}" type="slidenum">
              <a:rPr lang="it-IT" sz="2400">
                <a:solidFill>
                  <a:schemeClr val="bg1"/>
                </a:solidFill>
              </a:rPr>
              <a:pPr/>
              <a:t>32</a:t>
            </a:fld>
            <a:endParaRPr lang="it-IT" sz="2400">
              <a:solidFill>
                <a:schemeClr val="bg1"/>
              </a:solidFill>
            </a:endParaRPr>
          </a:p>
        </p:txBody>
      </p:sp>
      <p:sp>
        <p:nvSpPr>
          <p:cNvPr id="205849" name="Text Box 25"/>
          <p:cNvSpPr txBox="1">
            <a:spLocks noChangeArrowheads="1"/>
          </p:cNvSpPr>
          <p:nvPr/>
        </p:nvSpPr>
        <p:spPr bwMode="auto">
          <a:xfrm>
            <a:off x="2997994" y="476250"/>
            <a:ext cx="1635127" cy="523220"/>
          </a:xfrm>
          <a:prstGeom prst="rect">
            <a:avLst/>
          </a:prstGeom>
          <a:noFill/>
          <a:ln>
            <a:noFill/>
          </a:ln>
          <a:effectLst/>
          <a:extLst>
            <a:ext uri="{909E8E84-426E-40DD-AFC4-6F175D3DCCD1}">
              <a14:hiddenFill xmlns:a14="http://schemas.microsoft.com/office/drawing/2010/main" xmlns="">
                <a:solidFill>
                  <a:srgbClr val="CCFFCC"/>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r>
              <a:rPr lang="it-IT" sz="1400" b="1">
                <a:latin typeface="Times New Roman" panose="02020603050405020304" pitchFamily="18" charset="0"/>
              </a:rPr>
              <a:t>SISTEMI DELLA </a:t>
            </a:r>
          </a:p>
          <a:p>
            <a:pPr algn="ctr" eaLnBrk="1" hangingPunct="1"/>
            <a:r>
              <a:rPr lang="it-IT" sz="1400" b="1">
                <a:latin typeface="Times New Roman" panose="02020603050405020304" pitchFamily="18" charset="0"/>
              </a:rPr>
              <a:t>MENTE</a:t>
            </a:r>
            <a:endParaRPr lang="en-GB" sz="1400" b="1">
              <a:latin typeface="Times New Roman" panose="02020603050405020304" pitchFamily="18" charset="0"/>
            </a:endParaRPr>
          </a:p>
        </p:txBody>
      </p:sp>
      <p:sp>
        <p:nvSpPr>
          <p:cNvPr id="205850" name="AutoShape 26"/>
          <p:cNvSpPr>
            <a:spLocks noChangeArrowheads="1"/>
          </p:cNvSpPr>
          <p:nvPr/>
        </p:nvSpPr>
        <p:spPr bwMode="auto">
          <a:xfrm>
            <a:off x="3360738" y="1385888"/>
            <a:ext cx="990600" cy="1143000"/>
          </a:xfrm>
          <a:prstGeom prst="roundRect">
            <a:avLst>
              <a:gd name="adj" fmla="val 16667"/>
            </a:avLst>
          </a:prstGeom>
          <a:solidFill>
            <a:srgbClr val="FFFFCC"/>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r>
              <a:rPr lang="it-IT" sz="1200">
                <a:latin typeface="Times New Roman" panose="02020603050405020304" pitchFamily="18" charset="0"/>
              </a:rPr>
              <a:t>Comportamenti</a:t>
            </a:r>
            <a:endParaRPr lang="en-GB" sz="1200">
              <a:latin typeface="Times New Roman" panose="02020603050405020304" pitchFamily="18" charset="0"/>
            </a:endParaRPr>
          </a:p>
        </p:txBody>
      </p:sp>
      <p:sp>
        <p:nvSpPr>
          <p:cNvPr id="205851" name="AutoShape 27"/>
          <p:cNvSpPr>
            <a:spLocks noChangeArrowheads="1"/>
          </p:cNvSpPr>
          <p:nvPr/>
        </p:nvSpPr>
        <p:spPr bwMode="auto">
          <a:xfrm>
            <a:off x="3360738" y="2605088"/>
            <a:ext cx="990600" cy="1371600"/>
          </a:xfrm>
          <a:prstGeom prst="roundRect">
            <a:avLst>
              <a:gd name="adj" fmla="val 16667"/>
            </a:avLst>
          </a:prstGeom>
          <a:solidFill>
            <a:srgbClr val="FFCCFF"/>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r>
              <a:rPr lang="it-IT" sz="1400">
                <a:latin typeface="Times New Roman" panose="02020603050405020304" pitchFamily="18" charset="0"/>
              </a:rPr>
              <a:t>Pensieri</a:t>
            </a:r>
            <a:endParaRPr lang="en-GB" sz="1400">
              <a:latin typeface="Times New Roman" panose="02020603050405020304" pitchFamily="18" charset="0"/>
            </a:endParaRPr>
          </a:p>
        </p:txBody>
      </p:sp>
      <p:sp>
        <p:nvSpPr>
          <p:cNvPr id="205852" name="AutoShape 28"/>
          <p:cNvSpPr>
            <a:spLocks noChangeArrowheads="1"/>
          </p:cNvSpPr>
          <p:nvPr/>
        </p:nvSpPr>
        <p:spPr bwMode="auto">
          <a:xfrm>
            <a:off x="3360738" y="4052888"/>
            <a:ext cx="990600" cy="1295400"/>
          </a:xfrm>
          <a:prstGeom prst="roundRect">
            <a:avLst>
              <a:gd name="adj" fmla="val 16667"/>
            </a:avLst>
          </a:prstGeom>
          <a:solidFill>
            <a:srgbClr val="CCFFFF"/>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r>
              <a:rPr lang="it-IT" sz="1400">
                <a:latin typeface="Times New Roman" panose="02020603050405020304" pitchFamily="18" charset="0"/>
              </a:rPr>
              <a:t>Emozioni</a:t>
            </a:r>
            <a:endParaRPr lang="en-GB" sz="1400">
              <a:latin typeface="Times New Roman" panose="02020603050405020304" pitchFamily="18" charset="0"/>
            </a:endParaRPr>
          </a:p>
        </p:txBody>
      </p:sp>
      <p:sp>
        <p:nvSpPr>
          <p:cNvPr id="56327" name="AutoShape 29"/>
          <p:cNvSpPr>
            <a:spLocks noChangeArrowheads="1"/>
          </p:cNvSpPr>
          <p:nvPr/>
        </p:nvSpPr>
        <p:spPr bwMode="auto">
          <a:xfrm>
            <a:off x="1676400" y="1241426"/>
            <a:ext cx="1035050" cy="4321175"/>
          </a:xfrm>
          <a:prstGeom prst="roundRect">
            <a:avLst>
              <a:gd name="adj" fmla="val 16667"/>
            </a:avLst>
          </a:prstGeom>
          <a:noFill/>
          <a:ln w="9525">
            <a:solidFill>
              <a:schemeClr val="tx1"/>
            </a:solidFill>
            <a:round/>
            <a:headEnd/>
            <a:tailEnd/>
          </a:ln>
          <a:effectLst/>
          <a:extLst>
            <a:ext uri="{909E8E84-426E-40DD-AFC4-6F175D3DCCD1}">
              <a14:hiddenFill xmlns:a14="http://schemas.microsoft.com/office/drawing/2010/main" xmlns="">
                <a:solidFill>
                  <a:srgbClr val="CCFFCC"/>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endParaRPr lang="it-IT" sz="700">
              <a:latin typeface="Times New Roman" panose="02020603050405020304" pitchFamily="18" charset="0"/>
            </a:endParaRPr>
          </a:p>
        </p:txBody>
      </p:sp>
      <p:sp>
        <p:nvSpPr>
          <p:cNvPr id="56328" name="Text Box 30"/>
          <p:cNvSpPr txBox="1">
            <a:spLocks noChangeArrowheads="1"/>
          </p:cNvSpPr>
          <p:nvPr/>
        </p:nvSpPr>
        <p:spPr bwMode="auto">
          <a:xfrm rot="-5400000">
            <a:off x="1160463" y="3152776"/>
            <a:ext cx="2016125"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r>
              <a:rPr lang="it-IT" sz="1800">
                <a:latin typeface="Times New Roman" panose="02020603050405020304" pitchFamily="18" charset="0"/>
              </a:rPr>
              <a:t>SISTEMA DI RIFERIMENTO</a:t>
            </a:r>
          </a:p>
        </p:txBody>
      </p:sp>
      <p:sp>
        <p:nvSpPr>
          <p:cNvPr id="205855" name="Line 31"/>
          <p:cNvSpPr>
            <a:spLocks noChangeShapeType="1"/>
          </p:cNvSpPr>
          <p:nvPr/>
        </p:nvSpPr>
        <p:spPr bwMode="auto">
          <a:xfrm>
            <a:off x="7680325" y="3402013"/>
            <a:ext cx="43338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sp>
        <p:nvSpPr>
          <p:cNvPr id="205856" name="Line 32"/>
          <p:cNvSpPr>
            <a:spLocks noChangeShapeType="1"/>
          </p:cNvSpPr>
          <p:nvPr/>
        </p:nvSpPr>
        <p:spPr bwMode="auto">
          <a:xfrm>
            <a:off x="7680325" y="1962150"/>
            <a:ext cx="433388" cy="9350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sp>
        <p:nvSpPr>
          <p:cNvPr id="205857" name="Line 33"/>
          <p:cNvSpPr>
            <a:spLocks noChangeShapeType="1"/>
          </p:cNvSpPr>
          <p:nvPr/>
        </p:nvSpPr>
        <p:spPr bwMode="auto">
          <a:xfrm flipV="1">
            <a:off x="7680325" y="3833814"/>
            <a:ext cx="433388"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sp>
        <p:nvSpPr>
          <p:cNvPr id="205858" name="AutoShape 34"/>
          <p:cNvSpPr>
            <a:spLocks noChangeArrowheads="1"/>
          </p:cNvSpPr>
          <p:nvPr/>
        </p:nvSpPr>
        <p:spPr bwMode="auto">
          <a:xfrm>
            <a:off x="3287714" y="1241425"/>
            <a:ext cx="1152525" cy="4248150"/>
          </a:xfrm>
          <a:prstGeom prst="roundRect">
            <a:avLst>
              <a:gd name="adj" fmla="val 16667"/>
            </a:avLst>
          </a:prstGeom>
          <a:noFill/>
          <a:ln w="9525">
            <a:solidFill>
              <a:schemeClr val="tx1"/>
            </a:solidFill>
            <a:round/>
            <a:headEnd/>
            <a:tailEnd/>
          </a:ln>
          <a:effectLst/>
          <a:extLst>
            <a:ext uri="{909E8E84-426E-40DD-AFC4-6F175D3DCCD1}">
              <a14:hiddenFill xmlns:a14="http://schemas.microsoft.com/office/drawing/2010/main" xmlns="">
                <a:solidFill>
                  <a:srgbClr val="CCFFCC"/>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endParaRPr lang="it-IT" sz="700">
              <a:latin typeface="Times New Roman" panose="02020603050405020304" pitchFamily="18" charset="0"/>
            </a:endParaRPr>
          </a:p>
        </p:txBody>
      </p:sp>
      <p:sp>
        <p:nvSpPr>
          <p:cNvPr id="56333" name="AutoShape 35"/>
          <p:cNvSpPr>
            <a:spLocks noChangeArrowheads="1"/>
          </p:cNvSpPr>
          <p:nvPr/>
        </p:nvSpPr>
        <p:spPr bwMode="auto">
          <a:xfrm>
            <a:off x="2782889" y="2609850"/>
            <a:ext cx="433387" cy="1728788"/>
          </a:xfrm>
          <a:prstGeom prst="chevron">
            <a:avLst>
              <a:gd name="adj"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205860" name="Text Box 36"/>
          <p:cNvSpPr txBox="1">
            <a:spLocks noChangeArrowheads="1"/>
          </p:cNvSpPr>
          <p:nvPr/>
        </p:nvSpPr>
        <p:spPr bwMode="auto">
          <a:xfrm>
            <a:off x="4727575" y="549275"/>
            <a:ext cx="1441450" cy="304800"/>
          </a:xfrm>
          <a:prstGeom prst="rect">
            <a:avLst/>
          </a:prstGeom>
          <a:noFill/>
          <a:ln>
            <a:noFill/>
          </a:ln>
          <a:effectLst/>
          <a:extLst>
            <a:ext uri="{909E8E84-426E-40DD-AFC4-6F175D3DCCD1}">
              <a14:hiddenFill xmlns:a14="http://schemas.microsoft.com/office/drawing/2010/main" xmlns="">
                <a:solidFill>
                  <a:srgbClr val="CCFFCC"/>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r>
              <a:rPr lang="it-IT" sz="1400" b="1">
                <a:latin typeface="Times New Roman" panose="02020603050405020304" pitchFamily="18" charset="0"/>
              </a:rPr>
              <a:t>TRANSAZIONI</a:t>
            </a:r>
            <a:endParaRPr lang="en-GB" sz="1400" b="1">
              <a:latin typeface="Times New Roman" panose="02020603050405020304" pitchFamily="18" charset="0"/>
            </a:endParaRPr>
          </a:p>
        </p:txBody>
      </p:sp>
      <p:sp>
        <p:nvSpPr>
          <p:cNvPr id="205861" name="AutoShape 37"/>
          <p:cNvSpPr>
            <a:spLocks noChangeArrowheads="1"/>
          </p:cNvSpPr>
          <p:nvPr/>
        </p:nvSpPr>
        <p:spPr bwMode="auto">
          <a:xfrm>
            <a:off x="4945063" y="1385888"/>
            <a:ext cx="990600" cy="1143000"/>
          </a:xfrm>
          <a:prstGeom prst="roundRect">
            <a:avLst>
              <a:gd name="adj" fmla="val 16667"/>
            </a:avLst>
          </a:prstGeom>
          <a:solidFill>
            <a:srgbClr val="FFFFCC"/>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r>
              <a:rPr lang="it-IT" sz="1200">
                <a:latin typeface="Times New Roman" panose="02020603050405020304" pitchFamily="18" charset="0"/>
              </a:rPr>
              <a:t>Non verbale</a:t>
            </a:r>
            <a:endParaRPr lang="en-GB" sz="1200">
              <a:latin typeface="Times New Roman" panose="02020603050405020304" pitchFamily="18" charset="0"/>
            </a:endParaRPr>
          </a:p>
        </p:txBody>
      </p:sp>
      <p:sp>
        <p:nvSpPr>
          <p:cNvPr id="205862" name="AutoShape 38"/>
          <p:cNvSpPr>
            <a:spLocks noChangeArrowheads="1"/>
          </p:cNvSpPr>
          <p:nvPr/>
        </p:nvSpPr>
        <p:spPr bwMode="auto">
          <a:xfrm>
            <a:off x="4945063" y="2605088"/>
            <a:ext cx="990600" cy="1371600"/>
          </a:xfrm>
          <a:prstGeom prst="roundRect">
            <a:avLst>
              <a:gd name="adj" fmla="val 16667"/>
            </a:avLst>
          </a:prstGeom>
          <a:solidFill>
            <a:srgbClr val="FFCCFF"/>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r>
              <a:rPr lang="it-IT" sz="1400">
                <a:latin typeface="Times New Roman" panose="02020603050405020304" pitchFamily="18" charset="0"/>
              </a:rPr>
              <a:t>verbale</a:t>
            </a:r>
            <a:endParaRPr lang="en-GB" sz="1400">
              <a:latin typeface="Times New Roman" panose="02020603050405020304" pitchFamily="18" charset="0"/>
            </a:endParaRPr>
          </a:p>
        </p:txBody>
      </p:sp>
      <p:sp>
        <p:nvSpPr>
          <p:cNvPr id="205863" name="AutoShape 39"/>
          <p:cNvSpPr>
            <a:spLocks noChangeArrowheads="1"/>
          </p:cNvSpPr>
          <p:nvPr/>
        </p:nvSpPr>
        <p:spPr bwMode="auto">
          <a:xfrm>
            <a:off x="4945063" y="4049713"/>
            <a:ext cx="990600" cy="1295400"/>
          </a:xfrm>
          <a:prstGeom prst="roundRect">
            <a:avLst>
              <a:gd name="adj" fmla="val 16667"/>
            </a:avLst>
          </a:prstGeom>
          <a:solidFill>
            <a:srgbClr val="CCFFFF"/>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r>
              <a:rPr lang="it-IT" sz="1400">
                <a:latin typeface="Times New Roman" panose="02020603050405020304" pitchFamily="18" charset="0"/>
              </a:rPr>
              <a:t>Evidenza</a:t>
            </a:r>
          </a:p>
          <a:p>
            <a:pPr algn="ctr" eaLnBrk="1" hangingPunct="1"/>
            <a:r>
              <a:rPr lang="it-IT" sz="1400">
                <a:latin typeface="Times New Roman" panose="02020603050405020304" pitchFamily="18" charset="0"/>
              </a:rPr>
              <a:t> delle</a:t>
            </a:r>
          </a:p>
          <a:p>
            <a:pPr algn="ctr" eaLnBrk="1" hangingPunct="1"/>
            <a:r>
              <a:rPr lang="it-IT" sz="1400">
                <a:latin typeface="Times New Roman" panose="02020603050405020304" pitchFamily="18" charset="0"/>
              </a:rPr>
              <a:t> emozioni</a:t>
            </a:r>
            <a:endParaRPr lang="en-GB" sz="1400">
              <a:latin typeface="Times New Roman" panose="02020603050405020304" pitchFamily="18" charset="0"/>
            </a:endParaRPr>
          </a:p>
        </p:txBody>
      </p:sp>
      <p:sp>
        <p:nvSpPr>
          <p:cNvPr id="205864" name="AutoShape 40"/>
          <p:cNvSpPr>
            <a:spLocks noChangeArrowheads="1"/>
          </p:cNvSpPr>
          <p:nvPr/>
        </p:nvSpPr>
        <p:spPr bwMode="auto">
          <a:xfrm>
            <a:off x="4872039" y="1241425"/>
            <a:ext cx="1152525" cy="4248150"/>
          </a:xfrm>
          <a:prstGeom prst="roundRect">
            <a:avLst>
              <a:gd name="adj" fmla="val 16667"/>
            </a:avLst>
          </a:prstGeom>
          <a:noFill/>
          <a:ln w="9525">
            <a:solidFill>
              <a:schemeClr val="tx1"/>
            </a:solidFill>
            <a:round/>
            <a:headEnd/>
            <a:tailEnd/>
          </a:ln>
          <a:effectLst/>
          <a:extLst>
            <a:ext uri="{909E8E84-426E-40DD-AFC4-6F175D3DCCD1}">
              <a14:hiddenFill xmlns:a14="http://schemas.microsoft.com/office/drawing/2010/main" xmlns="">
                <a:solidFill>
                  <a:srgbClr val="CCFFCC"/>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endParaRPr lang="it-IT" sz="700">
              <a:latin typeface="Times New Roman" panose="02020603050405020304" pitchFamily="18" charset="0"/>
            </a:endParaRPr>
          </a:p>
        </p:txBody>
      </p:sp>
      <p:sp>
        <p:nvSpPr>
          <p:cNvPr id="205865" name="Text Box 41"/>
          <p:cNvSpPr txBox="1">
            <a:spLocks noChangeArrowheads="1"/>
          </p:cNvSpPr>
          <p:nvPr/>
        </p:nvSpPr>
        <p:spPr bwMode="auto">
          <a:xfrm>
            <a:off x="6251487" y="476250"/>
            <a:ext cx="1587679" cy="523220"/>
          </a:xfrm>
          <a:prstGeom prst="rect">
            <a:avLst/>
          </a:prstGeom>
          <a:noFill/>
          <a:ln>
            <a:noFill/>
          </a:ln>
          <a:effectLst/>
          <a:extLst>
            <a:ext uri="{909E8E84-426E-40DD-AFC4-6F175D3DCCD1}">
              <a14:hiddenFill xmlns:a14="http://schemas.microsoft.com/office/drawing/2010/main" xmlns="">
                <a:solidFill>
                  <a:srgbClr val="CCFFCC"/>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r>
              <a:rPr lang="it-IT" sz="1400" b="1">
                <a:latin typeface="Times New Roman" panose="02020603050405020304" pitchFamily="18" charset="0"/>
              </a:rPr>
              <a:t>PASSIVITA’/</a:t>
            </a:r>
          </a:p>
          <a:p>
            <a:pPr algn="ctr" eaLnBrk="1" hangingPunct="1"/>
            <a:r>
              <a:rPr lang="it-IT" sz="1400" b="1">
                <a:latin typeface="Times New Roman" panose="02020603050405020304" pitchFamily="18" charset="0"/>
              </a:rPr>
              <a:t>SVALUTAZIONE</a:t>
            </a:r>
            <a:endParaRPr lang="en-GB" sz="1400" b="1">
              <a:latin typeface="Times New Roman" panose="02020603050405020304" pitchFamily="18" charset="0"/>
            </a:endParaRPr>
          </a:p>
        </p:txBody>
      </p:sp>
      <p:sp>
        <p:nvSpPr>
          <p:cNvPr id="205866" name="AutoShape 42"/>
          <p:cNvSpPr>
            <a:spLocks noChangeArrowheads="1"/>
          </p:cNvSpPr>
          <p:nvPr/>
        </p:nvSpPr>
        <p:spPr bwMode="auto">
          <a:xfrm>
            <a:off x="6529388" y="1385888"/>
            <a:ext cx="990600" cy="1143000"/>
          </a:xfrm>
          <a:prstGeom prst="roundRect">
            <a:avLst>
              <a:gd name="adj" fmla="val 16667"/>
            </a:avLst>
          </a:prstGeom>
          <a:solidFill>
            <a:srgbClr val="FFFFCC"/>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r>
              <a:rPr lang="it-IT" sz="1200">
                <a:latin typeface="Times New Roman" panose="02020603050405020304" pitchFamily="18" charset="0"/>
              </a:rPr>
              <a:t>Comportamenti</a:t>
            </a:r>
          </a:p>
          <a:p>
            <a:pPr algn="ctr" eaLnBrk="1" hangingPunct="1"/>
            <a:r>
              <a:rPr lang="it-IT" sz="1200">
                <a:latin typeface="Times New Roman" panose="02020603050405020304" pitchFamily="18" charset="0"/>
              </a:rPr>
              <a:t>passivi</a:t>
            </a:r>
            <a:endParaRPr lang="en-GB" sz="1200">
              <a:latin typeface="Times New Roman" panose="02020603050405020304" pitchFamily="18" charset="0"/>
            </a:endParaRPr>
          </a:p>
        </p:txBody>
      </p:sp>
      <p:sp>
        <p:nvSpPr>
          <p:cNvPr id="205867" name="AutoShape 43"/>
          <p:cNvSpPr>
            <a:spLocks noChangeArrowheads="1"/>
          </p:cNvSpPr>
          <p:nvPr/>
        </p:nvSpPr>
        <p:spPr bwMode="auto">
          <a:xfrm>
            <a:off x="6529388" y="2605088"/>
            <a:ext cx="990600" cy="1371600"/>
          </a:xfrm>
          <a:prstGeom prst="roundRect">
            <a:avLst>
              <a:gd name="adj" fmla="val 16667"/>
            </a:avLst>
          </a:prstGeom>
          <a:solidFill>
            <a:srgbClr val="FFCCFF"/>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r>
              <a:rPr lang="it-IT" sz="1400">
                <a:latin typeface="Times New Roman" panose="02020603050405020304" pitchFamily="18" charset="0"/>
              </a:rPr>
              <a:t>Disturbi del</a:t>
            </a:r>
          </a:p>
          <a:p>
            <a:pPr algn="ctr" eaLnBrk="1" hangingPunct="1"/>
            <a:r>
              <a:rPr lang="it-IT" sz="1400">
                <a:latin typeface="Times New Roman" panose="02020603050405020304" pitchFamily="18" charset="0"/>
              </a:rPr>
              <a:t>pensiero</a:t>
            </a:r>
            <a:endParaRPr lang="en-GB" sz="1400">
              <a:latin typeface="Times New Roman" panose="02020603050405020304" pitchFamily="18" charset="0"/>
            </a:endParaRPr>
          </a:p>
        </p:txBody>
      </p:sp>
      <p:sp>
        <p:nvSpPr>
          <p:cNvPr id="205868" name="AutoShape 44"/>
          <p:cNvSpPr>
            <a:spLocks noChangeArrowheads="1"/>
          </p:cNvSpPr>
          <p:nvPr/>
        </p:nvSpPr>
        <p:spPr bwMode="auto">
          <a:xfrm>
            <a:off x="6529388" y="4049713"/>
            <a:ext cx="990600" cy="1295400"/>
          </a:xfrm>
          <a:prstGeom prst="roundRect">
            <a:avLst>
              <a:gd name="adj" fmla="val 16667"/>
            </a:avLst>
          </a:prstGeom>
          <a:solidFill>
            <a:srgbClr val="CCFFFF"/>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r>
              <a:rPr lang="it-IT" sz="1400">
                <a:latin typeface="Times New Roman" panose="02020603050405020304" pitchFamily="18" charset="0"/>
              </a:rPr>
              <a:t>Reazioni</a:t>
            </a:r>
          </a:p>
          <a:p>
            <a:pPr algn="ctr" eaLnBrk="1" hangingPunct="1"/>
            <a:r>
              <a:rPr lang="it-IT" sz="1400">
                <a:latin typeface="Times New Roman" panose="02020603050405020304" pitchFamily="18" charset="0"/>
              </a:rPr>
              <a:t>emotive</a:t>
            </a:r>
            <a:endParaRPr lang="en-GB" sz="1400">
              <a:latin typeface="Times New Roman" panose="02020603050405020304" pitchFamily="18" charset="0"/>
            </a:endParaRPr>
          </a:p>
        </p:txBody>
      </p:sp>
      <p:sp>
        <p:nvSpPr>
          <p:cNvPr id="205869" name="AutoShape 45"/>
          <p:cNvSpPr>
            <a:spLocks noChangeArrowheads="1"/>
          </p:cNvSpPr>
          <p:nvPr/>
        </p:nvSpPr>
        <p:spPr bwMode="auto">
          <a:xfrm>
            <a:off x="6456364" y="1241425"/>
            <a:ext cx="1152525" cy="4248150"/>
          </a:xfrm>
          <a:prstGeom prst="roundRect">
            <a:avLst>
              <a:gd name="adj" fmla="val 16667"/>
            </a:avLst>
          </a:prstGeom>
          <a:noFill/>
          <a:ln w="9525">
            <a:solidFill>
              <a:schemeClr val="tx1"/>
            </a:solidFill>
            <a:round/>
            <a:headEnd/>
            <a:tailEnd/>
          </a:ln>
          <a:effectLst/>
          <a:extLst>
            <a:ext uri="{909E8E84-426E-40DD-AFC4-6F175D3DCCD1}">
              <a14:hiddenFill xmlns:a14="http://schemas.microsoft.com/office/drawing/2010/main" xmlns="">
                <a:solidFill>
                  <a:srgbClr val="CCFFCC"/>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endParaRPr lang="it-IT" sz="700">
              <a:latin typeface="Times New Roman" panose="02020603050405020304" pitchFamily="18" charset="0"/>
            </a:endParaRPr>
          </a:p>
        </p:txBody>
      </p:sp>
      <p:sp>
        <p:nvSpPr>
          <p:cNvPr id="205870" name="AutoShape 46"/>
          <p:cNvSpPr>
            <a:spLocks noChangeArrowheads="1"/>
          </p:cNvSpPr>
          <p:nvPr/>
        </p:nvSpPr>
        <p:spPr bwMode="auto">
          <a:xfrm rot="10800000">
            <a:off x="8040688" y="3113089"/>
            <a:ext cx="792162" cy="769937"/>
          </a:xfrm>
          <a:prstGeom prst="triangle">
            <a:avLst>
              <a:gd name="adj" fmla="val 50000"/>
            </a:avLst>
          </a:prstGeom>
          <a:noFill/>
          <a:ln w="254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205871" name="Text Box 47"/>
          <p:cNvSpPr txBox="1">
            <a:spLocks noChangeArrowheads="1"/>
          </p:cNvSpPr>
          <p:nvPr/>
        </p:nvSpPr>
        <p:spPr bwMode="auto">
          <a:xfrm>
            <a:off x="7824819" y="476251"/>
            <a:ext cx="1490601" cy="954107"/>
          </a:xfrm>
          <a:prstGeom prst="rect">
            <a:avLst/>
          </a:prstGeom>
          <a:noFill/>
          <a:ln>
            <a:noFill/>
          </a:ln>
          <a:effectLst/>
          <a:extLst>
            <a:ext uri="{909E8E84-426E-40DD-AFC4-6F175D3DCCD1}">
              <a14:hiddenFill xmlns:a14="http://schemas.microsoft.com/office/drawing/2010/main" xmlns="">
                <a:solidFill>
                  <a:srgbClr val="CCFFCC"/>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r>
              <a:rPr lang="it-IT" sz="1400" b="1">
                <a:latin typeface="Times New Roman" panose="02020603050405020304" pitchFamily="18" charset="0"/>
              </a:rPr>
              <a:t>ASSUNZIONE</a:t>
            </a:r>
          </a:p>
          <a:p>
            <a:pPr algn="ctr" eaLnBrk="1" hangingPunct="1"/>
            <a:r>
              <a:rPr lang="it-IT" sz="1400" b="1">
                <a:latin typeface="Times New Roman" panose="02020603050405020304" pitchFamily="18" charset="0"/>
              </a:rPr>
              <a:t>RUOLO NEL</a:t>
            </a:r>
          </a:p>
          <a:p>
            <a:pPr algn="ctr" eaLnBrk="1" hangingPunct="1"/>
            <a:r>
              <a:rPr lang="it-IT" sz="1400" b="1">
                <a:latin typeface="Times New Roman" panose="02020603050405020304" pitchFamily="18" charset="0"/>
              </a:rPr>
              <a:t>TRIANGOLO</a:t>
            </a:r>
          </a:p>
          <a:p>
            <a:pPr algn="ctr" eaLnBrk="1" hangingPunct="1"/>
            <a:r>
              <a:rPr lang="it-IT" sz="1400" b="1">
                <a:latin typeface="Times New Roman" panose="02020603050405020304" pitchFamily="18" charset="0"/>
              </a:rPr>
              <a:t>DRAMMATICO</a:t>
            </a:r>
            <a:endParaRPr lang="en-GB" sz="1400" b="1">
              <a:latin typeface="Times New Roman" panose="02020603050405020304" pitchFamily="18" charset="0"/>
            </a:endParaRPr>
          </a:p>
        </p:txBody>
      </p:sp>
      <p:sp>
        <p:nvSpPr>
          <p:cNvPr id="205872" name="AutoShape 48"/>
          <p:cNvSpPr>
            <a:spLocks noChangeArrowheads="1"/>
          </p:cNvSpPr>
          <p:nvPr/>
        </p:nvSpPr>
        <p:spPr bwMode="auto">
          <a:xfrm rot="10800000">
            <a:off x="8975726" y="1169988"/>
            <a:ext cx="1547813" cy="4248150"/>
          </a:xfrm>
          <a:prstGeom prst="homePlate">
            <a:avLst>
              <a:gd name="adj" fmla="val 25000"/>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r>
              <a:rPr lang="it-IT" sz="1400">
                <a:latin typeface="Times New Roman" panose="02020603050405020304" pitchFamily="18" charset="0"/>
              </a:rPr>
              <a:t> </a:t>
            </a:r>
            <a:r>
              <a:rPr lang="it-IT" sz="1400" b="1">
                <a:latin typeface="Times New Roman" panose="02020603050405020304" pitchFamily="18" charset="0"/>
              </a:rPr>
              <a:t>Sistema Ricatto</a:t>
            </a:r>
          </a:p>
          <a:p>
            <a:pPr algn="ctr" eaLnBrk="1" hangingPunct="1"/>
            <a:endParaRPr lang="it-IT" sz="1400" b="1">
              <a:latin typeface="Times New Roman" panose="02020603050405020304" pitchFamily="18" charset="0"/>
            </a:endParaRPr>
          </a:p>
          <a:p>
            <a:pPr algn="ctr" eaLnBrk="1" hangingPunct="1"/>
            <a:endParaRPr lang="it-IT" sz="1400" b="1">
              <a:latin typeface="Times New Roman" panose="02020603050405020304" pitchFamily="18" charset="0"/>
            </a:endParaRPr>
          </a:p>
          <a:p>
            <a:pPr algn="ctr" eaLnBrk="1" hangingPunct="1"/>
            <a:endParaRPr lang="it-IT" sz="1400">
              <a:latin typeface="Times New Roman" panose="02020603050405020304" pitchFamily="18" charset="0"/>
            </a:endParaRPr>
          </a:p>
          <a:p>
            <a:pPr algn="ctr" eaLnBrk="1" hangingPunct="1"/>
            <a:endParaRPr lang="it-IT" sz="1400">
              <a:latin typeface="Times New Roman" panose="02020603050405020304" pitchFamily="18" charset="0"/>
            </a:endParaRPr>
          </a:p>
          <a:p>
            <a:pPr algn="ctr" eaLnBrk="1" hangingPunct="1"/>
            <a:endParaRPr lang="it-IT" sz="1400">
              <a:latin typeface="Times New Roman" panose="02020603050405020304" pitchFamily="18" charset="0"/>
            </a:endParaRPr>
          </a:p>
          <a:p>
            <a:pPr algn="ctr" eaLnBrk="1" hangingPunct="1"/>
            <a:endParaRPr lang="it-IT" sz="1400">
              <a:latin typeface="Times New Roman" panose="02020603050405020304" pitchFamily="18" charset="0"/>
            </a:endParaRPr>
          </a:p>
          <a:p>
            <a:pPr algn="ctr" eaLnBrk="1" hangingPunct="1"/>
            <a:r>
              <a:rPr lang="it-IT" sz="1400" b="1">
                <a:latin typeface="Times New Roman" panose="02020603050405020304" pitchFamily="18" charset="0"/>
              </a:rPr>
              <a:t>Giochi</a:t>
            </a:r>
          </a:p>
          <a:p>
            <a:pPr algn="ctr" eaLnBrk="1" hangingPunct="1"/>
            <a:endParaRPr lang="it-IT" sz="1400">
              <a:latin typeface="Times New Roman" panose="02020603050405020304" pitchFamily="18" charset="0"/>
            </a:endParaRPr>
          </a:p>
          <a:p>
            <a:pPr algn="ctr" eaLnBrk="1" hangingPunct="1"/>
            <a:endParaRPr lang="it-IT" sz="1400">
              <a:latin typeface="Times New Roman" panose="02020603050405020304" pitchFamily="18" charset="0"/>
            </a:endParaRPr>
          </a:p>
          <a:p>
            <a:pPr algn="ctr" eaLnBrk="1" hangingPunct="1"/>
            <a:endParaRPr lang="it-IT" sz="1400">
              <a:latin typeface="Times New Roman" panose="02020603050405020304" pitchFamily="18" charset="0"/>
            </a:endParaRPr>
          </a:p>
          <a:p>
            <a:pPr algn="ctr" eaLnBrk="1" hangingPunct="1"/>
            <a:endParaRPr lang="it-IT" sz="1400">
              <a:latin typeface="Times New Roman" panose="02020603050405020304" pitchFamily="18" charset="0"/>
            </a:endParaRPr>
          </a:p>
          <a:p>
            <a:pPr algn="ctr" eaLnBrk="1" hangingPunct="1"/>
            <a:endParaRPr lang="it-IT" sz="1400">
              <a:latin typeface="Times New Roman" panose="02020603050405020304" pitchFamily="18" charset="0"/>
            </a:endParaRPr>
          </a:p>
          <a:p>
            <a:pPr algn="ctr" eaLnBrk="1" hangingPunct="1"/>
            <a:endParaRPr lang="it-IT" sz="1400">
              <a:latin typeface="Times New Roman" panose="02020603050405020304" pitchFamily="18" charset="0"/>
            </a:endParaRPr>
          </a:p>
          <a:p>
            <a:pPr algn="ctr" eaLnBrk="1" hangingPunct="1"/>
            <a:r>
              <a:rPr lang="it-IT" sz="1400" b="1">
                <a:latin typeface="Times New Roman" panose="02020603050405020304" pitchFamily="18" charset="0"/>
              </a:rPr>
              <a:t>Riconoscimenti</a:t>
            </a:r>
            <a:endParaRPr lang="en-GB" sz="1400" b="1">
              <a:latin typeface="Times New Roman" panose="02020603050405020304" pitchFamily="18" charset="0"/>
            </a:endParaRPr>
          </a:p>
          <a:p>
            <a:pPr algn="ctr" eaLnBrk="1" hangingPunct="1"/>
            <a:endParaRPr lang="it-IT" sz="1400" b="1">
              <a:latin typeface="Times New Roman" panose="02020603050405020304" pitchFamily="18" charset="0"/>
            </a:endParaRPr>
          </a:p>
        </p:txBody>
      </p:sp>
      <p:sp>
        <p:nvSpPr>
          <p:cNvPr id="205873" name="Line 49"/>
          <p:cNvSpPr>
            <a:spLocks noChangeShapeType="1"/>
          </p:cNvSpPr>
          <p:nvPr/>
        </p:nvSpPr>
        <p:spPr bwMode="auto">
          <a:xfrm>
            <a:off x="4656138" y="620714"/>
            <a:ext cx="0" cy="5545137"/>
          </a:xfrm>
          <a:prstGeom prst="line">
            <a:avLst/>
          </a:prstGeom>
          <a:noFill/>
          <a:ln w="25400" cap="rnd">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sp>
        <p:nvSpPr>
          <p:cNvPr id="205874" name="Line 50"/>
          <p:cNvSpPr>
            <a:spLocks noChangeShapeType="1"/>
          </p:cNvSpPr>
          <p:nvPr/>
        </p:nvSpPr>
        <p:spPr bwMode="auto">
          <a:xfrm>
            <a:off x="6240463" y="620713"/>
            <a:ext cx="0" cy="5256212"/>
          </a:xfrm>
          <a:prstGeom prst="line">
            <a:avLst/>
          </a:prstGeom>
          <a:noFill/>
          <a:ln w="25400" cap="rnd">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sp>
        <p:nvSpPr>
          <p:cNvPr id="205875" name="Line 51"/>
          <p:cNvSpPr>
            <a:spLocks noChangeShapeType="1"/>
          </p:cNvSpPr>
          <p:nvPr/>
        </p:nvSpPr>
        <p:spPr bwMode="auto">
          <a:xfrm>
            <a:off x="7824788" y="620713"/>
            <a:ext cx="0" cy="5040312"/>
          </a:xfrm>
          <a:prstGeom prst="line">
            <a:avLst/>
          </a:prstGeom>
          <a:noFill/>
          <a:ln w="25400" cap="rnd">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sp>
        <p:nvSpPr>
          <p:cNvPr id="205876" name="Line 52"/>
          <p:cNvSpPr>
            <a:spLocks noChangeShapeType="1"/>
          </p:cNvSpPr>
          <p:nvPr/>
        </p:nvSpPr>
        <p:spPr bwMode="auto">
          <a:xfrm>
            <a:off x="4511676" y="1962150"/>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sp>
        <p:nvSpPr>
          <p:cNvPr id="205877" name="Line 53"/>
          <p:cNvSpPr>
            <a:spLocks noChangeShapeType="1"/>
          </p:cNvSpPr>
          <p:nvPr/>
        </p:nvSpPr>
        <p:spPr bwMode="auto">
          <a:xfrm>
            <a:off x="4511676" y="3257550"/>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sp>
        <p:nvSpPr>
          <p:cNvPr id="205878" name="Line 54"/>
          <p:cNvSpPr>
            <a:spLocks noChangeShapeType="1"/>
          </p:cNvSpPr>
          <p:nvPr/>
        </p:nvSpPr>
        <p:spPr bwMode="auto">
          <a:xfrm>
            <a:off x="4511676" y="4697413"/>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sp>
        <p:nvSpPr>
          <p:cNvPr id="205879" name="Line 55"/>
          <p:cNvSpPr>
            <a:spLocks noChangeShapeType="1"/>
          </p:cNvSpPr>
          <p:nvPr/>
        </p:nvSpPr>
        <p:spPr bwMode="auto">
          <a:xfrm>
            <a:off x="6096001" y="1962150"/>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sp>
        <p:nvSpPr>
          <p:cNvPr id="205880" name="Line 56"/>
          <p:cNvSpPr>
            <a:spLocks noChangeShapeType="1"/>
          </p:cNvSpPr>
          <p:nvPr/>
        </p:nvSpPr>
        <p:spPr bwMode="auto">
          <a:xfrm>
            <a:off x="6096001" y="3257550"/>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sp>
        <p:nvSpPr>
          <p:cNvPr id="205881" name="Line 57"/>
          <p:cNvSpPr>
            <a:spLocks noChangeShapeType="1"/>
          </p:cNvSpPr>
          <p:nvPr/>
        </p:nvSpPr>
        <p:spPr bwMode="auto">
          <a:xfrm>
            <a:off x="6096001" y="4697413"/>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sp>
        <p:nvSpPr>
          <p:cNvPr id="205882" name="AutoShape 58"/>
          <p:cNvSpPr>
            <a:spLocks/>
          </p:cNvSpPr>
          <p:nvPr/>
        </p:nvSpPr>
        <p:spPr bwMode="auto">
          <a:xfrm>
            <a:off x="9048751" y="1169989"/>
            <a:ext cx="360363" cy="4175125"/>
          </a:xfrm>
          <a:prstGeom prst="leftBrace">
            <a:avLst>
              <a:gd name="adj1" fmla="val 96549"/>
              <a:gd name="adj2" fmla="val 50000"/>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56357" name="Text Box 59"/>
          <p:cNvSpPr txBox="1">
            <a:spLocks noChangeArrowheads="1"/>
          </p:cNvSpPr>
          <p:nvPr/>
        </p:nvSpPr>
        <p:spPr bwMode="auto">
          <a:xfrm>
            <a:off x="1776413" y="5849938"/>
            <a:ext cx="1223962" cy="336550"/>
          </a:xfrm>
          <a:prstGeom prst="rect">
            <a:avLst/>
          </a:prstGeom>
          <a:noFill/>
          <a:ln>
            <a:noFill/>
          </a:ln>
          <a:effectLst/>
          <a:extLst>
            <a:ext uri="{909E8E84-426E-40DD-AFC4-6F175D3DCCD1}">
              <a14:hiddenFill xmlns:a14="http://schemas.microsoft.com/office/drawing/2010/main" xmlns="">
                <a:solidFill>
                  <a:srgbClr val="CCFFCC"/>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r>
              <a:rPr lang="it-IT" sz="1600" b="1">
                <a:latin typeface="Times New Roman" panose="02020603050405020304" pitchFamily="18" charset="0"/>
              </a:rPr>
              <a:t>INTERNO</a:t>
            </a:r>
            <a:endParaRPr lang="en-GB" sz="1600" b="1">
              <a:latin typeface="Times New Roman" panose="02020603050405020304" pitchFamily="18" charset="0"/>
            </a:endParaRPr>
          </a:p>
        </p:txBody>
      </p:sp>
      <p:sp>
        <p:nvSpPr>
          <p:cNvPr id="56358" name="Text Box 60"/>
          <p:cNvSpPr txBox="1">
            <a:spLocks noChangeArrowheads="1"/>
          </p:cNvSpPr>
          <p:nvPr/>
        </p:nvSpPr>
        <p:spPr bwMode="auto">
          <a:xfrm>
            <a:off x="3432175" y="5921375"/>
            <a:ext cx="6121400" cy="336550"/>
          </a:xfrm>
          <a:prstGeom prst="rect">
            <a:avLst/>
          </a:prstGeom>
          <a:noFill/>
          <a:ln>
            <a:noFill/>
          </a:ln>
          <a:effectLst/>
          <a:extLst>
            <a:ext uri="{909E8E84-426E-40DD-AFC4-6F175D3DCCD1}">
              <a14:hiddenFill xmlns:a14="http://schemas.microsoft.com/office/drawing/2010/main" xmlns="">
                <a:solidFill>
                  <a:srgbClr val="CCFFCC"/>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r>
              <a:rPr lang="it-IT" sz="1600" b="1">
                <a:latin typeface="Times New Roman" panose="02020603050405020304" pitchFamily="18" charset="0"/>
              </a:rPr>
              <a:t>E S T E R N O</a:t>
            </a:r>
            <a:endParaRPr lang="en-GB" sz="1600" b="1">
              <a:latin typeface="Times New Roman" panose="02020603050405020304" pitchFamily="18" charset="0"/>
            </a:endParaRPr>
          </a:p>
        </p:txBody>
      </p:sp>
      <p:sp>
        <p:nvSpPr>
          <p:cNvPr id="205885" name="Text Box 61"/>
          <p:cNvSpPr txBox="1">
            <a:spLocks noChangeArrowheads="1"/>
          </p:cNvSpPr>
          <p:nvPr/>
        </p:nvSpPr>
        <p:spPr bwMode="auto">
          <a:xfrm>
            <a:off x="3789363" y="5489575"/>
            <a:ext cx="273050" cy="304800"/>
          </a:xfrm>
          <a:prstGeom prst="rect">
            <a:avLst/>
          </a:prstGeom>
          <a:noFill/>
          <a:ln>
            <a:noFill/>
          </a:ln>
          <a:effectLst/>
          <a:extLst>
            <a:ext uri="{909E8E84-426E-40DD-AFC4-6F175D3DCCD1}">
              <a14:hiddenFill xmlns:a14="http://schemas.microsoft.com/office/drawing/2010/main" xmlns="">
                <a:solidFill>
                  <a:srgbClr val="CCFFCC"/>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r>
              <a:rPr lang="en-GB" sz="1400" b="1">
                <a:latin typeface="Times New Roman" panose="02020603050405020304" pitchFamily="18" charset="0"/>
              </a:rPr>
              <a:t>1</a:t>
            </a:r>
          </a:p>
        </p:txBody>
      </p:sp>
      <p:sp>
        <p:nvSpPr>
          <p:cNvPr id="205886" name="Text Box 62"/>
          <p:cNvSpPr txBox="1">
            <a:spLocks noChangeArrowheads="1"/>
          </p:cNvSpPr>
          <p:nvPr/>
        </p:nvSpPr>
        <p:spPr bwMode="auto">
          <a:xfrm>
            <a:off x="5376863" y="5489575"/>
            <a:ext cx="273050" cy="304800"/>
          </a:xfrm>
          <a:prstGeom prst="rect">
            <a:avLst/>
          </a:prstGeom>
          <a:noFill/>
          <a:ln>
            <a:noFill/>
          </a:ln>
          <a:effectLst/>
          <a:extLst>
            <a:ext uri="{909E8E84-426E-40DD-AFC4-6F175D3DCCD1}">
              <a14:hiddenFill xmlns:a14="http://schemas.microsoft.com/office/drawing/2010/main" xmlns="">
                <a:solidFill>
                  <a:srgbClr val="CCFFCC"/>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r>
              <a:rPr lang="en-GB" sz="1400" b="1">
                <a:latin typeface="Times New Roman" panose="02020603050405020304" pitchFamily="18" charset="0"/>
              </a:rPr>
              <a:t>2</a:t>
            </a:r>
          </a:p>
        </p:txBody>
      </p:sp>
      <p:sp>
        <p:nvSpPr>
          <p:cNvPr id="205887" name="Text Box 63"/>
          <p:cNvSpPr txBox="1">
            <a:spLocks noChangeArrowheads="1"/>
          </p:cNvSpPr>
          <p:nvPr/>
        </p:nvSpPr>
        <p:spPr bwMode="auto">
          <a:xfrm>
            <a:off x="6961188" y="5489575"/>
            <a:ext cx="273050" cy="304800"/>
          </a:xfrm>
          <a:prstGeom prst="rect">
            <a:avLst/>
          </a:prstGeom>
          <a:noFill/>
          <a:ln>
            <a:noFill/>
          </a:ln>
          <a:effectLst/>
          <a:extLst>
            <a:ext uri="{909E8E84-426E-40DD-AFC4-6F175D3DCCD1}">
              <a14:hiddenFill xmlns:a14="http://schemas.microsoft.com/office/drawing/2010/main" xmlns="">
                <a:solidFill>
                  <a:srgbClr val="CCFFCC"/>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r>
              <a:rPr lang="en-GB" sz="1400" b="1">
                <a:latin typeface="Times New Roman" panose="02020603050405020304" pitchFamily="18" charset="0"/>
              </a:rPr>
              <a:t>3</a:t>
            </a:r>
          </a:p>
        </p:txBody>
      </p:sp>
      <p:sp>
        <p:nvSpPr>
          <p:cNvPr id="205888" name="Text Box 64"/>
          <p:cNvSpPr txBox="1">
            <a:spLocks noChangeArrowheads="1"/>
          </p:cNvSpPr>
          <p:nvPr/>
        </p:nvSpPr>
        <p:spPr bwMode="auto">
          <a:xfrm>
            <a:off x="8474075" y="5489575"/>
            <a:ext cx="273050" cy="304800"/>
          </a:xfrm>
          <a:prstGeom prst="rect">
            <a:avLst/>
          </a:prstGeom>
          <a:noFill/>
          <a:ln>
            <a:noFill/>
          </a:ln>
          <a:effectLst/>
          <a:extLst>
            <a:ext uri="{909E8E84-426E-40DD-AFC4-6F175D3DCCD1}">
              <a14:hiddenFill xmlns:a14="http://schemas.microsoft.com/office/drawing/2010/main" xmlns="">
                <a:solidFill>
                  <a:srgbClr val="CCFFCC"/>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r>
              <a:rPr lang="en-GB" sz="1400" b="1">
                <a:latin typeface="Times New Roman" panose="02020603050405020304" pitchFamily="18" charset="0"/>
              </a:rPr>
              <a:t>4</a:t>
            </a:r>
          </a:p>
        </p:txBody>
      </p:sp>
      <p:sp>
        <p:nvSpPr>
          <p:cNvPr id="56363" name="Freeform 65"/>
          <p:cNvSpPr>
            <a:spLocks/>
          </p:cNvSpPr>
          <p:nvPr/>
        </p:nvSpPr>
        <p:spPr bwMode="auto">
          <a:xfrm>
            <a:off x="2927351" y="549275"/>
            <a:ext cx="73025" cy="5543550"/>
          </a:xfrm>
          <a:custGeom>
            <a:avLst/>
            <a:gdLst>
              <a:gd name="T0" fmla="*/ 0 w 150"/>
              <a:gd name="T1" fmla="*/ 0 h 3382"/>
              <a:gd name="T2" fmla="*/ 2147483646 w 150"/>
              <a:gd name="T3" fmla="*/ 2147483646 h 3382"/>
              <a:gd name="T4" fmla="*/ 2147483646 w 150"/>
              <a:gd name="T5" fmla="*/ 2147483646 h 3382"/>
              <a:gd name="T6" fmla="*/ 2147483646 w 150"/>
              <a:gd name="T7" fmla="*/ 2147483646 h 3382"/>
              <a:gd name="T8" fmla="*/ 2147483646 w 150"/>
              <a:gd name="T9" fmla="*/ 2147483646 h 3382"/>
              <a:gd name="T10" fmla="*/ 0 w 150"/>
              <a:gd name="T11" fmla="*/ 2147483646 h 3382"/>
              <a:gd name="T12" fmla="*/ 2147483646 w 150"/>
              <a:gd name="T13" fmla="*/ 2147483646 h 3382"/>
              <a:gd name="T14" fmla="*/ 2147483646 w 150"/>
              <a:gd name="T15" fmla="*/ 2147483646 h 3382"/>
              <a:gd name="T16" fmla="*/ 2147483646 w 150"/>
              <a:gd name="T17" fmla="*/ 2147483646 h 3382"/>
              <a:gd name="T18" fmla="*/ 2147483646 w 150"/>
              <a:gd name="T19" fmla="*/ 2147483646 h 3382"/>
              <a:gd name="T20" fmla="*/ 2147483646 w 150"/>
              <a:gd name="T21" fmla="*/ 2147483646 h 3382"/>
              <a:gd name="T22" fmla="*/ 2147483646 w 150"/>
              <a:gd name="T23" fmla="*/ 2147483646 h 3382"/>
              <a:gd name="T24" fmla="*/ 2147483646 w 150"/>
              <a:gd name="T25" fmla="*/ 2147483646 h 3382"/>
              <a:gd name="T26" fmla="*/ 2147483646 w 150"/>
              <a:gd name="T27" fmla="*/ 2147483646 h 3382"/>
              <a:gd name="T28" fmla="*/ 2147483646 w 150"/>
              <a:gd name="T29" fmla="*/ 2147483646 h 3382"/>
              <a:gd name="T30" fmla="*/ 2147483646 w 150"/>
              <a:gd name="T31" fmla="*/ 2147483646 h 3382"/>
              <a:gd name="T32" fmla="*/ 2147483646 w 150"/>
              <a:gd name="T33" fmla="*/ 2147483646 h 3382"/>
              <a:gd name="T34" fmla="*/ 2147483646 w 150"/>
              <a:gd name="T35" fmla="*/ 2147483646 h 3382"/>
              <a:gd name="T36" fmla="*/ 2147483646 w 150"/>
              <a:gd name="T37" fmla="*/ 2147483646 h 3382"/>
              <a:gd name="T38" fmla="*/ 2147483646 w 150"/>
              <a:gd name="T39" fmla="*/ 2147483646 h 3382"/>
              <a:gd name="T40" fmla="*/ 2147483646 w 150"/>
              <a:gd name="T41" fmla="*/ 2147483646 h 3382"/>
              <a:gd name="T42" fmla="*/ 2147483646 w 150"/>
              <a:gd name="T43" fmla="*/ 2147483646 h 3382"/>
              <a:gd name="T44" fmla="*/ 2147483646 w 150"/>
              <a:gd name="T45" fmla="*/ 2147483646 h 3382"/>
              <a:gd name="T46" fmla="*/ 2147483646 w 150"/>
              <a:gd name="T47" fmla="*/ 2147483646 h 3382"/>
              <a:gd name="T48" fmla="*/ 2147483646 w 150"/>
              <a:gd name="T49" fmla="*/ 2147483646 h 3382"/>
              <a:gd name="T50" fmla="*/ 2147483646 w 150"/>
              <a:gd name="T51" fmla="*/ 2147483646 h 3382"/>
              <a:gd name="T52" fmla="*/ 2147483646 w 150"/>
              <a:gd name="T53" fmla="*/ 2147483646 h 3382"/>
              <a:gd name="T54" fmla="*/ 2147483646 w 150"/>
              <a:gd name="T55" fmla="*/ 2147483646 h 3382"/>
              <a:gd name="T56" fmla="*/ 2147483646 w 150"/>
              <a:gd name="T57" fmla="*/ 2147483646 h 3382"/>
              <a:gd name="T58" fmla="*/ 2147483646 w 150"/>
              <a:gd name="T59" fmla="*/ 2147483646 h 3382"/>
              <a:gd name="T60" fmla="*/ 2147483646 w 150"/>
              <a:gd name="T61" fmla="*/ 2147483646 h 3382"/>
              <a:gd name="T62" fmla="*/ 2147483646 w 150"/>
              <a:gd name="T63" fmla="*/ 2147483646 h 3382"/>
              <a:gd name="T64" fmla="*/ 2147483646 w 150"/>
              <a:gd name="T65" fmla="*/ 2147483646 h 3382"/>
              <a:gd name="T66" fmla="*/ 2147483646 w 150"/>
              <a:gd name="T67" fmla="*/ 2147483646 h 3382"/>
              <a:gd name="T68" fmla="*/ 2147483646 w 150"/>
              <a:gd name="T69" fmla="*/ 2147483646 h 3382"/>
              <a:gd name="T70" fmla="*/ 2147483646 w 150"/>
              <a:gd name="T71" fmla="*/ 2147483646 h 3382"/>
              <a:gd name="T72" fmla="*/ 2147483646 w 150"/>
              <a:gd name="T73" fmla="*/ 2147483646 h 3382"/>
              <a:gd name="T74" fmla="*/ 2147483646 w 150"/>
              <a:gd name="T75" fmla="*/ 2147483646 h 3382"/>
              <a:gd name="T76" fmla="*/ 2147483646 w 150"/>
              <a:gd name="T77" fmla="*/ 2147483646 h 338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50" h="3382">
                <a:moveTo>
                  <a:pt x="0" y="0"/>
                </a:moveTo>
                <a:cubicBezTo>
                  <a:pt x="20" y="31"/>
                  <a:pt x="26" y="53"/>
                  <a:pt x="53" y="80"/>
                </a:cubicBezTo>
                <a:cubicBezTo>
                  <a:pt x="59" y="98"/>
                  <a:pt x="65" y="115"/>
                  <a:pt x="71" y="133"/>
                </a:cubicBezTo>
                <a:cubicBezTo>
                  <a:pt x="74" y="142"/>
                  <a:pt x="79" y="159"/>
                  <a:pt x="79" y="159"/>
                </a:cubicBezTo>
                <a:cubicBezTo>
                  <a:pt x="70" y="200"/>
                  <a:pt x="55" y="238"/>
                  <a:pt x="35" y="275"/>
                </a:cubicBezTo>
                <a:cubicBezTo>
                  <a:pt x="25" y="294"/>
                  <a:pt x="0" y="328"/>
                  <a:pt x="0" y="328"/>
                </a:cubicBezTo>
                <a:cubicBezTo>
                  <a:pt x="3" y="360"/>
                  <a:pt x="0" y="394"/>
                  <a:pt x="9" y="425"/>
                </a:cubicBezTo>
                <a:cubicBezTo>
                  <a:pt x="12" y="435"/>
                  <a:pt x="29" y="435"/>
                  <a:pt x="35" y="443"/>
                </a:cubicBezTo>
                <a:cubicBezTo>
                  <a:pt x="47" y="459"/>
                  <a:pt x="51" y="480"/>
                  <a:pt x="62" y="496"/>
                </a:cubicBezTo>
                <a:cubicBezTo>
                  <a:pt x="83" y="560"/>
                  <a:pt x="64" y="614"/>
                  <a:pt x="26" y="664"/>
                </a:cubicBezTo>
                <a:cubicBezTo>
                  <a:pt x="25" y="666"/>
                  <a:pt x="9" y="715"/>
                  <a:pt x="9" y="718"/>
                </a:cubicBezTo>
                <a:cubicBezTo>
                  <a:pt x="15" y="768"/>
                  <a:pt x="57" y="814"/>
                  <a:pt x="97" y="842"/>
                </a:cubicBezTo>
                <a:cubicBezTo>
                  <a:pt x="119" y="905"/>
                  <a:pt x="89" y="964"/>
                  <a:pt x="62" y="1019"/>
                </a:cubicBezTo>
                <a:cubicBezTo>
                  <a:pt x="57" y="1029"/>
                  <a:pt x="48" y="1036"/>
                  <a:pt x="44" y="1046"/>
                </a:cubicBezTo>
                <a:cubicBezTo>
                  <a:pt x="36" y="1063"/>
                  <a:pt x="26" y="1099"/>
                  <a:pt x="26" y="1099"/>
                </a:cubicBezTo>
                <a:cubicBezTo>
                  <a:pt x="34" y="1175"/>
                  <a:pt x="27" y="1200"/>
                  <a:pt x="88" y="1240"/>
                </a:cubicBezTo>
                <a:cubicBezTo>
                  <a:pt x="98" y="1270"/>
                  <a:pt x="105" y="1299"/>
                  <a:pt x="115" y="1329"/>
                </a:cubicBezTo>
                <a:cubicBezTo>
                  <a:pt x="106" y="1418"/>
                  <a:pt x="103" y="1434"/>
                  <a:pt x="71" y="1506"/>
                </a:cubicBezTo>
                <a:cubicBezTo>
                  <a:pt x="63" y="1523"/>
                  <a:pt x="59" y="1541"/>
                  <a:pt x="53" y="1559"/>
                </a:cubicBezTo>
                <a:cubicBezTo>
                  <a:pt x="50" y="1568"/>
                  <a:pt x="44" y="1586"/>
                  <a:pt x="44" y="1586"/>
                </a:cubicBezTo>
                <a:cubicBezTo>
                  <a:pt x="47" y="1613"/>
                  <a:pt x="45" y="1640"/>
                  <a:pt x="53" y="1666"/>
                </a:cubicBezTo>
                <a:cubicBezTo>
                  <a:pt x="63" y="1698"/>
                  <a:pt x="89" y="1702"/>
                  <a:pt x="106" y="1728"/>
                </a:cubicBezTo>
                <a:cubicBezTo>
                  <a:pt x="132" y="1769"/>
                  <a:pt x="137" y="1787"/>
                  <a:pt x="150" y="1825"/>
                </a:cubicBezTo>
                <a:cubicBezTo>
                  <a:pt x="137" y="1913"/>
                  <a:pt x="150" y="1868"/>
                  <a:pt x="106" y="1958"/>
                </a:cubicBezTo>
                <a:cubicBezTo>
                  <a:pt x="97" y="1977"/>
                  <a:pt x="83" y="1993"/>
                  <a:pt x="71" y="2011"/>
                </a:cubicBezTo>
                <a:cubicBezTo>
                  <a:pt x="65" y="2020"/>
                  <a:pt x="53" y="2038"/>
                  <a:pt x="53" y="2038"/>
                </a:cubicBezTo>
                <a:cubicBezTo>
                  <a:pt x="44" y="2075"/>
                  <a:pt x="36" y="2085"/>
                  <a:pt x="53" y="2127"/>
                </a:cubicBezTo>
                <a:cubicBezTo>
                  <a:pt x="61" y="2147"/>
                  <a:pt x="76" y="2162"/>
                  <a:pt x="88" y="2180"/>
                </a:cubicBezTo>
                <a:cubicBezTo>
                  <a:pt x="94" y="2189"/>
                  <a:pt x="106" y="2206"/>
                  <a:pt x="106" y="2206"/>
                </a:cubicBezTo>
                <a:cubicBezTo>
                  <a:pt x="135" y="2293"/>
                  <a:pt x="126" y="2256"/>
                  <a:pt x="106" y="2437"/>
                </a:cubicBezTo>
                <a:cubicBezTo>
                  <a:pt x="102" y="2471"/>
                  <a:pt x="53" y="2525"/>
                  <a:pt x="53" y="2525"/>
                </a:cubicBezTo>
                <a:cubicBezTo>
                  <a:pt x="27" y="2602"/>
                  <a:pt x="28" y="2619"/>
                  <a:pt x="97" y="2667"/>
                </a:cubicBezTo>
                <a:cubicBezTo>
                  <a:pt x="138" y="2728"/>
                  <a:pt x="127" y="2700"/>
                  <a:pt x="141" y="2747"/>
                </a:cubicBezTo>
                <a:cubicBezTo>
                  <a:pt x="135" y="2784"/>
                  <a:pt x="127" y="2822"/>
                  <a:pt x="106" y="2853"/>
                </a:cubicBezTo>
                <a:cubicBezTo>
                  <a:pt x="81" y="2890"/>
                  <a:pt x="50" y="2916"/>
                  <a:pt x="35" y="2960"/>
                </a:cubicBezTo>
                <a:cubicBezTo>
                  <a:pt x="38" y="2978"/>
                  <a:pt x="37" y="2996"/>
                  <a:pt x="44" y="3013"/>
                </a:cubicBezTo>
                <a:cubicBezTo>
                  <a:pt x="61" y="3053"/>
                  <a:pt x="92" y="3078"/>
                  <a:pt x="106" y="3119"/>
                </a:cubicBezTo>
                <a:cubicBezTo>
                  <a:pt x="100" y="3186"/>
                  <a:pt x="106" y="3233"/>
                  <a:pt x="71" y="3287"/>
                </a:cubicBezTo>
                <a:cubicBezTo>
                  <a:pt x="79" y="3361"/>
                  <a:pt x="79" y="3382"/>
                  <a:pt x="79" y="3350"/>
                </a:cubicBezTo>
              </a:path>
            </a:pathLst>
          </a:custGeom>
          <a:noFill/>
          <a:ln w="25400">
            <a:solidFill>
              <a:schemeClr val="tx1"/>
            </a:solidFill>
            <a:round/>
            <a:headEnd/>
            <a:tailEnd/>
          </a:ln>
          <a:effectLst/>
          <a:extLst>
            <a:ext uri="{909E8E84-426E-40DD-AFC4-6F175D3DCCD1}">
              <a14:hiddenFill xmlns:a14="http://schemas.microsoft.com/office/drawing/2010/main" xmlns="">
                <a:solidFill>
                  <a:srgbClr val="CCFFCC"/>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spTree>
    <p:extLst>
      <p:ext uri="{BB962C8B-B14F-4D97-AF65-F5344CB8AC3E}">
        <p14:creationId xmlns:p14="http://schemas.microsoft.com/office/powerpoint/2010/main" xmlns="" val="35091141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05850"/>
                                        </p:tgtEl>
                                        <p:attrNameLst>
                                          <p:attrName>style.visibility</p:attrName>
                                        </p:attrNameLst>
                                      </p:cBhvr>
                                      <p:to>
                                        <p:strVal val="visible"/>
                                      </p:to>
                                    </p:set>
                                    <p:animEffect transition="in" filter="slide(fromBottom)">
                                      <p:cBhvr>
                                        <p:cTn id="7" dur="500"/>
                                        <p:tgtEl>
                                          <p:spTgt spid="205850"/>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205851"/>
                                        </p:tgtEl>
                                        <p:attrNameLst>
                                          <p:attrName>style.visibility</p:attrName>
                                        </p:attrNameLst>
                                      </p:cBhvr>
                                      <p:to>
                                        <p:strVal val="visible"/>
                                      </p:to>
                                    </p:set>
                                    <p:animEffect transition="in" filter="slide(fromBottom)">
                                      <p:cBhvr>
                                        <p:cTn id="10" dur="500"/>
                                        <p:tgtEl>
                                          <p:spTgt spid="205851"/>
                                        </p:tgtEl>
                                      </p:cBhvr>
                                    </p:animEffect>
                                  </p:childTnLst>
                                </p:cTn>
                              </p:par>
                              <p:par>
                                <p:cTn id="11" presetID="12" presetClass="entr" presetSubtype="4" fill="hold" grpId="0" nodeType="withEffect">
                                  <p:stCondLst>
                                    <p:cond delay="0"/>
                                  </p:stCondLst>
                                  <p:childTnLst>
                                    <p:set>
                                      <p:cBhvr>
                                        <p:cTn id="12" dur="1" fill="hold">
                                          <p:stCondLst>
                                            <p:cond delay="0"/>
                                          </p:stCondLst>
                                        </p:cTn>
                                        <p:tgtEl>
                                          <p:spTgt spid="205852"/>
                                        </p:tgtEl>
                                        <p:attrNameLst>
                                          <p:attrName>style.visibility</p:attrName>
                                        </p:attrNameLst>
                                      </p:cBhvr>
                                      <p:to>
                                        <p:strVal val="visible"/>
                                      </p:to>
                                    </p:set>
                                    <p:animEffect transition="in" filter="slide(fromBottom)">
                                      <p:cBhvr>
                                        <p:cTn id="13" dur="500"/>
                                        <p:tgtEl>
                                          <p:spTgt spid="205852"/>
                                        </p:tgtEl>
                                      </p:cBhvr>
                                    </p:animEffect>
                                  </p:childTnLst>
                                </p:cTn>
                              </p:par>
                              <p:par>
                                <p:cTn id="14" presetID="12" presetClass="entr" presetSubtype="4" fill="hold" grpId="0" nodeType="withEffect">
                                  <p:stCondLst>
                                    <p:cond delay="0"/>
                                  </p:stCondLst>
                                  <p:childTnLst>
                                    <p:set>
                                      <p:cBhvr>
                                        <p:cTn id="15" dur="1" fill="hold">
                                          <p:stCondLst>
                                            <p:cond delay="0"/>
                                          </p:stCondLst>
                                        </p:cTn>
                                        <p:tgtEl>
                                          <p:spTgt spid="205858"/>
                                        </p:tgtEl>
                                        <p:attrNameLst>
                                          <p:attrName>style.visibility</p:attrName>
                                        </p:attrNameLst>
                                      </p:cBhvr>
                                      <p:to>
                                        <p:strVal val="visible"/>
                                      </p:to>
                                    </p:set>
                                    <p:animEffect transition="in" filter="slide(fromBottom)">
                                      <p:cBhvr>
                                        <p:cTn id="16" dur="500"/>
                                        <p:tgtEl>
                                          <p:spTgt spid="205858"/>
                                        </p:tgtEl>
                                      </p:cBhvr>
                                    </p:animEffect>
                                  </p:childTnLst>
                                </p:cTn>
                              </p:par>
                              <p:par>
                                <p:cTn id="17" presetID="12" presetClass="entr" presetSubtype="4" fill="hold" grpId="0" nodeType="withEffect">
                                  <p:stCondLst>
                                    <p:cond delay="0"/>
                                  </p:stCondLst>
                                  <p:childTnLst>
                                    <p:set>
                                      <p:cBhvr>
                                        <p:cTn id="18" dur="1" fill="hold">
                                          <p:stCondLst>
                                            <p:cond delay="0"/>
                                          </p:stCondLst>
                                        </p:cTn>
                                        <p:tgtEl>
                                          <p:spTgt spid="205885"/>
                                        </p:tgtEl>
                                        <p:attrNameLst>
                                          <p:attrName>style.visibility</p:attrName>
                                        </p:attrNameLst>
                                      </p:cBhvr>
                                      <p:to>
                                        <p:strVal val="visible"/>
                                      </p:to>
                                    </p:set>
                                    <p:animEffect transition="in" filter="slide(fromBottom)">
                                      <p:cBhvr>
                                        <p:cTn id="19" dur="500"/>
                                        <p:tgtEl>
                                          <p:spTgt spid="205885"/>
                                        </p:tgtEl>
                                      </p:cBhvr>
                                    </p:animEffect>
                                  </p:childTnLst>
                                </p:cTn>
                              </p:par>
                              <p:par>
                                <p:cTn id="20" presetID="12" presetClass="entr" presetSubtype="4" fill="hold" grpId="0" nodeType="withEffect">
                                  <p:stCondLst>
                                    <p:cond delay="0"/>
                                  </p:stCondLst>
                                  <p:childTnLst>
                                    <p:set>
                                      <p:cBhvr>
                                        <p:cTn id="21" dur="1" fill="hold">
                                          <p:stCondLst>
                                            <p:cond delay="0"/>
                                          </p:stCondLst>
                                        </p:cTn>
                                        <p:tgtEl>
                                          <p:spTgt spid="205849"/>
                                        </p:tgtEl>
                                        <p:attrNameLst>
                                          <p:attrName>style.visibility</p:attrName>
                                        </p:attrNameLst>
                                      </p:cBhvr>
                                      <p:to>
                                        <p:strVal val="visible"/>
                                      </p:to>
                                    </p:set>
                                    <p:animEffect transition="in" filter="slide(fromBottom)">
                                      <p:cBhvr>
                                        <p:cTn id="22" dur="500"/>
                                        <p:tgtEl>
                                          <p:spTgt spid="20584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205860"/>
                                        </p:tgtEl>
                                        <p:attrNameLst>
                                          <p:attrName>style.visibility</p:attrName>
                                        </p:attrNameLst>
                                      </p:cBhvr>
                                      <p:to>
                                        <p:strVal val="visible"/>
                                      </p:to>
                                    </p:set>
                                    <p:animEffect transition="in" filter="slide(fromBottom)">
                                      <p:cBhvr>
                                        <p:cTn id="27" dur="500"/>
                                        <p:tgtEl>
                                          <p:spTgt spid="205860"/>
                                        </p:tgtEl>
                                      </p:cBhvr>
                                    </p:animEffect>
                                  </p:childTnLst>
                                </p:cTn>
                              </p:par>
                              <p:par>
                                <p:cTn id="28" presetID="12" presetClass="entr" presetSubtype="4" fill="hold" grpId="0" nodeType="withEffect">
                                  <p:stCondLst>
                                    <p:cond delay="0"/>
                                  </p:stCondLst>
                                  <p:childTnLst>
                                    <p:set>
                                      <p:cBhvr>
                                        <p:cTn id="29" dur="1" fill="hold">
                                          <p:stCondLst>
                                            <p:cond delay="0"/>
                                          </p:stCondLst>
                                        </p:cTn>
                                        <p:tgtEl>
                                          <p:spTgt spid="205861"/>
                                        </p:tgtEl>
                                        <p:attrNameLst>
                                          <p:attrName>style.visibility</p:attrName>
                                        </p:attrNameLst>
                                      </p:cBhvr>
                                      <p:to>
                                        <p:strVal val="visible"/>
                                      </p:to>
                                    </p:set>
                                    <p:animEffect transition="in" filter="slide(fromBottom)">
                                      <p:cBhvr>
                                        <p:cTn id="30" dur="500"/>
                                        <p:tgtEl>
                                          <p:spTgt spid="205861"/>
                                        </p:tgtEl>
                                      </p:cBhvr>
                                    </p:animEffect>
                                  </p:childTnLst>
                                </p:cTn>
                              </p:par>
                              <p:par>
                                <p:cTn id="31" presetID="12" presetClass="entr" presetSubtype="4" fill="hold" grpId="0" nodeType="withEffect">
                                  <p:stCondLst>
                                    <p:cond delay="0"/>
                                  </p:stCondLst>
                                  <p:childTnLst>
                                    <p:set>
                                      <p:cBhvr>
                                        <p:cTn id="32" dur="1" fill="hold">
                                          <p:stCondLst>
                                            <p:cond delay="0"/>
                                          </p:stCondLst>
                                        </p:cTn>
                                        <p:tgtEl>
                                          <p:spTgt spid="205862"/>
                                        </p:tgtEl>
                                        <p:attrNameLst>
                                          <p:attrName>style.visibility</p:attrName>
                                        </p:attrNameLst>
                                      </p:cBhvr>
                                      <p:to>
                                        <p:strVal val="visible"/>
                                      </p:to>
                                    </p:set>
                                    <p:animEffect transition="in" filter="slide(fromBottom)">
                                      <p:cBhvr>
                                        <p:cTn id="33" dur="500"/>
                                        <p:tgtEl>
                                          <p:spTgt spid="205862"/>
                                        </p:tgtEl>
                                      </p:cBhvr>
                                    </p:animEffect>
                                  </p:childTnLst>
                                </p:cTn>
                              </p:par>
                              <p:par>
                                <p:cTn id="34" presetID="12" presetClass="entr" presetSubtype="4" fill="hold" grpId="0" nodeType="withEffect">
                                  <p:stCondLst>
                                    <p:cond delay="0"/>
                                  </p:stCondLst>
                                  <p:childTnLst>
                                    <p:set>
                                      <p:cBhvr>
                                        <p:cTn id="35" dur="1" fill="hold">
                                          <p:stCondLst>
                                            <p:cond delay="0"/>
                                          </p:stCondLst>
                                        </p:cTn>
                                        <p:tgtEl>
                                          <p:spTgt spid="205863"/>
                                        </p:tgtEl>
                                        <p:attrNameLst>
                                          <p:attrName>style.visibility</p:attrName>
                                        </p:attrNameLst>
                                      </p:cBhvr>
                                      <p:to>
                                        <p:strVal val="visible"/>
                                      </p:to>
                                    </p:set>
                                    <p:animEffect transition="in" filter="slide(fromBottom)">
                                      <p:cBhvr>
                                        <p:cTn id="36" dur="500"/>
                                        <p:tgtEl>
                                          <p:spTgt spid="205863"/>
                                        </p:tgtEl>
                                      </p:cBhvr>
                                    </p:animEffect>
                                  </p:childTnLst>
                                </p:cTn>
                              </p:par>
                              <p:par>
                                <p:cTn id="37" presetID="12" presetClass="entr" presetSubtype="4" fill="hold" grpId="0" nodeType="withEffect">
                                  <p:stCondLst>
                                    <p:cond delay="0"/>
                                  </p:stCondLst>
                                  <p:childTnLst>
                                    <p:set>
                                      <p:cBhvr>
                                        <p:cTn id="38" dur="1" fill="hold">
                                          <p:stCondLst>
                                            <p:cond delay="0"/>
                                          </p:stCondLst>
                                        </p:cTn>
                                        <p:tgtEl>
                                          <p:spTgt spid="205864"/>
                                        </p:tgtEl>
                                        <p:attrNameLst>
                                          <p:attrName>style.visibility</p:attrName>
                                        </p:attrNameLst>
                                      </p:cBhvr>
                                      <p:to>
                                        <p:strVal val="visible"/>
                                      </p:to>
                                    </p:set>
                                    <p:animEffect transition="in" filter="slide(fromBottom)">
                                      <p:cBhvr>
                                        <p:cTn id="39" dur="500"/>
                                        <p:tgtEl>
                                          <p:spTgt spid="205864"/>
                                        </p:tgtEl>
                                      </p:cBhvr>
                                    </p:animEffect>
                                  </p:childTnLst>
                                </p:cTn>
                              </p:par>
                              <p:par>
                                <p:cTn id="40" presetID="12" presetClass="entr" presetSubtype="4" fill="hold" grpId="0" nodeType="withEffect">
                                  <p:stCondLst>
                                    <p:cond delay="0"/>
                                  </p:stCondLst>
                                  <p:childTnLst>
                                    <p:set>
                                      <p:cBhvr>
                                        <p:cTn id="41" dur="1" fill="hold">
                                          <p:stCondLst>
                                            <p:cond delay="0"/>
                                          </p:stCondLst>
                                        </p:cTn>
                                        <p:tgtEl>
                                          <p:spTgt spid="205873"/>
                                        </p:tgtEl>
                                        <p:attrNameLst>
                                          <p:attrName>style.visibility</p:attrName>
                                        </p:attrNameLst>
                                      </p:cBhvr>
                                      <p:to>
                                        <p:strVal val="visible"/>
                                      </p:to>
                                    </p:set>
                                    <p:animEffect transition="in" filter="slide(fromBottom)">
                                      <p:cBhvr>
                                        <p:cTn id="42" dur="500"/>
                                        <p:tgtEl>
                                          <p:spTgt spid="205873"/>
                                        </p:tgtEl>
                                      </p:cBhvr>
                                    </p:animEffect>
                                  </p:childTnLst>
                                </p:cTn>
                              </p:par>
                              <p:par>
                                <p:cTn id="43" presetID="12" presetClass="entr" presetSubtype="4" fill="hold" grpId="0" nodeType="withEffect">
                                  <p:stCondLst>
                                    <p:cond delay="0"/>
                                  </p:stCondLst>
                                  <p:childTnLst>
                                    <p:set>
                                      <p:cBhvr>
                                        <p:cTn id="44" dur="1" fill="hold">
                                          <p:stCondLst>
                                            <p:cond delay="0"/>
                                          </p:stCondLst>
                                        </p:cTn>
                                        <p:tgtEl>
                                          <p:spTgt spid="205876"/>
                                        </p:tgtEl>
                                        <p:attrNameLst>
                                          <p:attrName>style.visibility</p:attrName>
                                        </p:attrNameLst>
                                      </p:cBhvr>
                                      <p:to>
                                        <p:strVal val="visible"/>
                                      </p:to>
                                    </p:set>
                                    <p:animEffect transition="in" filter="slide(fromBottom)">
                                      <p:cBhvr>
                                        <p:cTn id="45" dur="500"/>
                                        <p:tgtEl>
                                          <p:spTgt spid="205876"/>
                                        </p:tgtEl>
                                      </p:cBhvr>
                                    </p:animEffect>
                                  </p:childTnLst>
                                </p:cTn>
                              </p:par>
                              <p:par>
                                <p:cTn id="46" presetID="12" presetClass="entr" presetSubtype="4" fill="hold" grpId="0" nodeType="withEffect">
                                  <p:stCondLst>
                                    <p:cond delay="0"/>
                                  </p:stCondLst>
                                  <p:childTnLst>
                                    <p:set>
                                      <p:cBhvr>
                                        <p:cTn id="47" dur="1" fill="hold">
                                          <p:stCondLst>
                                            <p:cond delay="0"/>
                                          </p:stCondLst>
                                        </p:cTn>
                                        <p:tgtEl>
                                          <p:spTgt spid="205877"/>
                                        </p:tgtEl>
                                        <p:attrNameLst>
                                          <p:attrName>style.visibility</p:attrName>
                                        </p:attrNameLst>
                                      </p:cBhvr>
                                      <p:to>
                                        <p:strVal val="visible"/>
                                      </p:to>
                                    </p:set>
                                    <p:animEffect transition="in" filter="slide(fromBottom)">
                                      <p:cBhvr>
                                        <p:cTn id="48" dur="500"/>
                                        <p:tgtEl>
                                          <p:spTgt spid="205877"/>
                                        </p:tgtEl>
                                      </p:cBhvr>
                                    </p:animEffect>
                                  </p:childTnLst>
                                </p:cTn>
                              </p:par>
                              <p:par>
                                <p:cTn id="49" presetID="12" presetClass="entr" presetSubtype="4" fill="hold" grpId="0" nodeType="withEffect">
                                  <p:stCondLst>
                                    <p:cond delay="0"/>
                                  </p:stCondLst>
                                  <p:childTnLst>
                                    <p:set>
                                      <p:cBhvr>
                                        <p:cTn id="50" dur="1" fill="hold">
                                          <p:stCondLst>
                                            <p:cond delay="0"/>
                                          </p:stCondLst>
                                        </p:cTn>
                                        <p:tgtEl>
                                          <p:spTgt spid="205878"/>
                                        </p:tgtEl>
                                        <p:attrNameLst>
                                          <p:attrName>style.visibility</p:attrName>
                                        </p:attrNameLst>
                                      </p:cBhvr>
                                      <p:to>
                                        <p:strVal val="visible"/>
                                      </p:to>
                                    </p:set>
                                    <p:animEffect transition="in" filter="slide(fromBottom)">
                                      <p:cBhvr>
                                        <p:cTn id="51" dur="500"/>
                                        <p:tgtEl>
                                          <p:spTgt spid="205878"/>
                                        </p:tgtEl>
                                      </p:cBhvr>
                                    </p:animEffect>
                                  </p:childTnLst>
                                </p:cTn>
                              </p:par>
                              <p:par>
                                <p:cTn id="52" presetID="12" presetClass="entr" presetSubtype="4" fill="hold" grpId="0" nodeType="withEffect">
                                  <p:stCondLst>
                                    <p:cond delay="0"/>
                                  </p:stCondLst>
                                  <p:childTnLst>
                                    <p:set>
                                      <p:cBhvr>
                                        <p:cTn id="53" dur="1" fill="hold">
                                          <p:stCondLst>
                                            <p:cond delay="0"/>
                                          </p:stCondLst>
                                        </p:cTn>
                                        <p:tgtEl>
                                          <p:spTgt spid="205886"/>
                                        </p:tgtEl>
                                        <p:attrNameLst>
                                          <p:attrName>style.visibility</p:attrName>
                                        </p:attrNameLst>
                                      </p:cBhvr>
                                      <p:to>
                                        <p:strVal val="visible"/>
                                      </p:to>
                                    </p:set>
                                    <p:animEffect transition="in" filter="slide(fromBottom)">
                                      <p:cBhvr>
                                        <p:cTn id="54" dur="500"/>
                                        <p:tgtEl>
                                          <p:spTgt spid="205886"/>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12" presetClass="entr" presetSubtype="4" fill="hold" grpId="0" nodeType="clickEffect">
                                  <p:stCondLst>
                                    <p:cond delay="0"/>
                                  </p:stCondLst>
                                  <p:childTnLst>
                                    <p:set>
                                      <p:cBhvr>
                                        <p:cTn id="58" dur="1" fill="hold">
                                          <p:stCondLst>
                                            <p:cond delay="0"/>
                                          </p:stCondLst>
                                        </p:cTn>
                                        <p:tgtEl>
                                          <p:spTgt spid="205866"/>
                                        </p:tgtEl>
                                        <p:attrNameLst>
                                          <p:attrName>style.visibility</p:attrName>
                                        </p:attrNameLst>
                                      </p:cBhvr>
                                      <p:to>
                                        <p:strVal val="visible"/>
                                      </p:to>
                                    </p:set>
                                    <p:animEffect transition="in" filter="slide(fromBottom)">
                                      <p:cBhvr>
                                        <p:cTn id="59" dur="500"/>
                                        <p:tgtEl>
                                          <p:spTgt spid="205866"/>
                                        </p:tgtEl>
                                      </p:cBhvr>
                                    </p:animEffect>
                                  </p:childTnLst>
                                </p:cTn>
                              </p:par>
                              <p:par>
                                <p:cTn id="60" presetID="12" presetClass="entr" presetSubtype="4" fill="hold" grpId="0" nodeType="withEffect">
                                  <p:stCondLst>
                                    <p:cond delay="0"/>
                                  </p:stCondLst>
                                  <p:childTnLst>
                                    <p:set>
                                      <p:cBhvr>
                                        <p:cTn id="61" dur="1" fill="hold">
                                          <p:stCondLst>
                                            <p:cond delay="0"/>
                                          </p:stCondLst>
                                        </p:cTn>
                                        <p:tgtEl>
                                          <p:spTgt spid="205867"/>
                                        </p:tgtEl>
                                        <p:attrNameLst>
                                          <p:attrName>style.visibility</p:attrName>
                                        </p:attrNameLst>
                                      </p:cBhvr>
                                      <p:to>
                                        <p:strVal val="visible"/>
                                      </p:to>
                                    </p:set>
                                    <p:animEffect transition="in" filter="slide(fromBottom)">
                                      <p:cBhvr>
                                        <p:cTn id="62" dur="500"/>
                                        <p:tgtEl>
                                          <p:spTgt spid="205867"/>
                                        </p:tgtEl>
                                      </p:cBhvr>
                                    </p:animEffect>
                                  </p:childTnLst>
                                </p:cTn>
                              </p:par>
                              <p:par>
                                <p:cTn id="63" presetID="12" presetClass="entr" presetSubtype="4" fill="hold" grpId="0" nodeType="withEffect">
                                  <p:stCondLst>
                                    <p:cond delay="0"/>
                                  </p:stCondLst>
                                  <p:childTnLst>
                                    <p:set>
                                      <p:cBhvr>
                                        <p:cTn id="64" dur="1" fill="hold">
                                          <p:stCondLst>
                                            <p:cond delay="0"/>
                                          </p:stCondLst>
                                        </p:cTn>
                                        <p:tgtEl>
                                          <p:spTgt spid="205868"/>
                                        </p:tgtEl>
                                        <p:attrNameLst>
                                          <p:attrName>style.visibility</p:attrName>
                                        </p:attrNameLst>
                                      </p:cBhvr>
                                      <p:to>
                                        <p:strVal val="visible"/>
                                      </p:to>
                                    </p:set>
                                    <p:animEffect transition="in" filter="slide(fromBottom)">
                                      <p:cBhvr>
                                        <p:cTn id="65" dur="500"/>
                                        <p:tgtEl>
                                          <p:spTgt spid="205868"/>
                                        </p:tgtEl>
                                      </p:cBhvr>
                                    </p:animEffect>
                                  </p:childTnLst>
                                </p:cTn>
                              </p:par>
                              <p:par>
                                <p:cTn id="66" presetID="12" presetClass="entr" presetSubtype="4" fill="hold" grpId="0" nodeType="withEffect">
                                  <p:stCondLst>
                                    <p:cond delay="0"/>
                                  </p:stCondLst>
                                  <p:childTnLst>
                                    <p:set>
                                      <p:cBhvr>
                                        <p:cTn id="67" dur="1" fill="hold">
                                          <p:stCondLst>
                                            <p:cond delay="0"/>
                                          </p:stCondLst>
                                        </p:cTn>
                                        <p:tgtEl>
                                          <p:spTgt spid="205869"/>
                                        </p:tgtEl>
                                        <p:attrNameLst>
                                          <p:attrName>style.visibility</p:attrName>
                                        </p:attrNameLst>
                                      </p:cBhvr>
                                      <p:to>
                                        <p:strVal val="visible"/>
                                      </p:to>
                                    </p:set>
                                    <p:animEffect transition="in" filter="slide(fromBottom)">
                                      <p:cBhvr>
                                        <p:cTn id="68" dur="500"/>
                                        <p:tgtEl>
                                          <p:spTgt spid="205869"/>
                                        </p:tgtEl>
                                      </p:cBhvr>
                                    </p:animEffect>
                                  </p:childTnLst>
                                </p:cTn>
                              </p:par>
                              <p:par>
                                <p:cTn id="69" presetID="12" presetClass="entr" presetSubtype="4" fill="hold" grpId="0" nodeType="withEffect">
                                  <p:stCondLst>
                                    <p:cond delay="0"/>
                                  </p:stCondLst>
                                  <p:childTnLst>
                                    <p:set>
                                      <p:cBhvr>
                                        <p:cTn id="70" dur="1" fill="hold">
                                          <p:stCondLst>
                                            <p:cond delay="0"/>
                                          </p:stCondLst>
                                        </p:cTn>
                                        <p:tgtEl>
                                          <p:spTgt spid="205874"/>
                                        </p:tgtEl>
                                        <p:attrNameLst>
                                          <p:attrName>style.visibility</p:attrName>
                                        </p:attrNameLst>
                                      </p:cBhvr>
                                      <p:to>
                                        <p:strVal val="visible"/>
                                      </p:to>
                                    </p:set>
                                    <p:animEffect transition="in" filter="slide(fromBottom)">
                                      <p:cBhvr>
                                        <p:cTn id="71" dur="500"/>
                                        <p:tgtEl>
                                          <p:spTgt spid="205874"/>
                                        </p:tgtEl>
                                      </p:cBhvr>
                                    </p:animEffect>
                                  </p:childTnLst>
                                </p:cTn>
                              </p:par>
                              <p:par>
                                <p:cTn id="72" presetID="12" presetClass="entr" presetSubtype="4" fill="hold" grpId="0" nodeType="withEffect">
                                  <p:stCondLst>
                                    <p:cond delay="0"/>
                                  </p:stCondLst>
                                  <p:childTnLst>
                                    <p:set>
                                      <p:cBhvr>
                                        <p:cTn id="73" dur="1" fill="hold">
                                          <p:stCondLst>
                                            <p:cond delay="0"/>
                                          </p:stCondLst>
                                        </p:cTn>
                                        <p:tgtEl>
                                          <p:spTgt spid="205879"/>
                                        </p:tgtEl>
                                        <p:attrNameLst>
                                          <p:attrName>style.visibility</p:attrName>
                                        </p:attrNameLst>
                                      </p:cBhvr>
                                      <p:to>
                                        <p:strVal val="visible"/>
                                      </p:to>
                                    </p:set>
                                    <p:animEffect transition="in" filter="slide(fromBottom)">
                                      <p:cBhvr>
                                        <p:cTn id="74" dur="500"/>
                                        <p:tgtEl>
                                          <p:spTgt spid="205879"/>
                                        </p:tgtEl>
                                      </p:cBhvr>
                                    </p:animEffect>
                                  </p:childTnLst>
                                </p:cTn>
                              </p:par>
                              <p:par>
                                <p:cTn id="75" presetID="12" presetClass="entr" presetSubtype="4" fill="hold" grpId="0" nodeType="withEffect">
                                  <p:stCondLst>
                                    <p:cond delay="0"/>
                                  </p:stCondLst>
                                  <p:childTnLst>
                                    <p:set>
                                      <p:cBhvr>
                                        <p:cTn id="76" dur="1" fill="hold">
                                          <p:stCondLst>
                                            <p:cond delay="0"/>
                                          </p:stCondLst>
                                        </p:cTn>
                                        <p:tgtEl>
                                          <p:spTgt spid="205880"/>
                                        </p:tgtEl>
                                        <p:attrNameLst>
                                          <p:attrName>style.visibility</p:attrName>
                                        </p:attrNameLst>
                                      </p:cBhvr>
                                      <p:to>
                                        <p:strVal val="visible"/>
                                      </p:to>
                                    </p:set>
                                    <p:animEffect transition="in" filter="slide(fromBottom)">
                                      <p:cBhvr>
                                        <p:cTn id="77" dur="500"/>
                                        <p:tgtEl>
                                          <p:spTgt spid="205880"/>
                                        </p:tgtEl>
                                      </p:cBhvr>
                                    </p:animEffect>
                                  </p:childTnLst>
                                </p:cTn>
                              </p:par>
                              <p:par>
                                <p:cTn id="78" presetID="12" presetClass="entr" presetSubtype="4" fill="hold" grpId="0" nodeType="withEffect">
                                  <p:stCondLst>
                                    <p:cond delay="0"/>
                                  </p:stCondLst>
                                  <p:childTnLst>
                                    <p:set>
                                      <p:cBhvr>
                                        <p:cTn id="79" dur="1" fill="hold">
                                          <p:stCondLst>
                                            <p:cond delay="0"/>
                                          </p:stCondLst>
                                        </p:cTn>
                                        <p:tgtEl>
                                          <p:spTgt spid="205881"/>
                                        </p:tgtEl>
                                        <p:attrNameLst>
                                          <p:attrName>style.visibility</p:attrName>
                                        </p:attrNameLst>
                                      </p:cBhvr>
                                      <p:to>
                                        <p:strVal val="visible"/>
                                      </p:to>
                                    </p:set>
                                    <p:animEffect transition="in" filter="slide(fromBottom)">
                                      <p:cBhvr>
                                        <p:cTn id="80" dur="500"/>
                                        <p:tgtEl>
                                          <p:spTgt spid="205881"/>
                                        </p:tgtEl>
                                      </p:cBhvr>
                                    </p:animEffect>
                                  </p:childTnLst>
                                </p:cTn>
                              </p:par>
                              <p:par>
                                <p:cTn id="81" presetID="12" presetClass="entr" presetSubtype="4" fill="hold" grpId="0" nodeType="withEffect">
                                  <p:stCondLst>
                                    <p:cond delay="0"/>
                                  </p:stCondLst>
                                  <p:childTnLst>
                                    <p:set>
                                      <p:cBhvr>
                                        <p:cTn id="82" dur="1" fill="hold">
                                          <p:stCondLst>
                                            <p:cond delay="0"/>
                                          </p:stCondLst>
                                        </p:cTn>
                                        <p:tgtEl>
                                          <p:spTgt spid="205887"/>
                                        </p:tgtEl>
                                        <p:attrNameLst>
                                          <p:attrName>style.visibility</p:attrName>
                                        </p:attrNameLst>
                                      </p:cBhvr>
                                      <p:to>
                                        <p:strVal val="visible"/>
                                      </p:to>
                                    </p:set>
                                    <p:animEffect transition="in" filter="slide(fromBottom)">
                                      <p:cBhvr>
                                        <p:cTn id="83" dur="500"/>
                                        <p:tgtEl>
                                          <p:spTgt spid="205887"/>
                                        </p:tgtEl>
                                      </p:cBhvr>
                                    </p:animEffect>
                                  </p:childTnLst>
                                </p:cTn>
                              </p:par>
                              <p:par>
                                <p:cTn id="84" presetID="12" presetClass="entr" presetSubtype="4" fill="hold" grpId="0" nodeType="withEffect">
                                  <p:stCondLst>
                                    <p:cond delay="0"/>
                                  </p:stCondLst>
                                  <p:childTnLst>
                                    <p:set>
                                      <p:cBhvr>
                                        <p:cTn id="85" dur="1" fill="hold">
                                          <p:stCondLst>
                                            <p:cond delay="0"/>
                                          </p:stCondLst>
                                        </p:cTn>
                                        <p:tgtEl>
                                          <p:spTgt spid="205865"/>
                                        </p:tgtEl>
                                        <p:attrNameLst>
                                          <p:attrName>style.visibility</p:attrName>
                                        </p:attrNameLst>
                                      </p:cBhvr>
                                      <p:to>
                                        <p:strVal val="visible"/>
                                      </p:to>
                                    </p:set>
                                    <p:animEffect transition="in" filter="slide(fromBottom)">
                                      <p:cBhvr>
                                        <p:cTn id="86" dur="500"/>
                                        <p:tgtEl>
                                          <p:spTgt spid="205865"/>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12" presetClass="entr" presetSubtype="4" fill="hold" grpId="0" nodeType="clickEffect">
                                  <p:stCondLst>
                                    <p:cond delay="0"/>
                                  </p:stCondLst>
                                  <p:childTnLst>
                                    <p:set>
                                      <p:cBhvr>
                                        <p:cTn id="90" dur="1" fill="hold">
                                          <p:stCondLst>
                                            <p:cond delay="0"/>
                                          </p:stCondLst>
                                        </p:cTn>
                                        <p:tgtEl>
                                          <p:spTgt spid="205855"/>
                                        </p:tgtEl>
                                        <p:attrNameLst>
                                          <p:attrName>style.visibility</p:attrName>
                                        </p:attrNameLst>
                                      </p:cBhvr>
                                      <p:to>
                                        <p:strVal val="visible"/>
                                      </p:to>
                                    </p:set>
                                    <p:animEffect transition="in" filter="slide(fromBottom)">
                                      <p:cBhvr>
                                        <p:cTn id="91" dur="500"/>
                                        <p:tgtEl>
                                          <p:spTgt spid="205855"/>
                                        </p:tgtEl>
                                      </p:cBhvr>
                                    </p:animEffect>
                                  </p:childTnLst>
                                </p:cTn>
                              </p:par>
                              <p:par>
                                <p:cTn id="92" presetID="12" presetClass="entr" presetSubtype="4" fill="hold" grpId="0" nodeType="withEffect">
                                  <p:stCondLst>
                                    <p:cond delay="0"/>
                                  </p:stCondLst>
                                  <p:childTnLst>
                                    <p:set>
                                      <p:cBhvr>
                                        <p:cTn id="93" dur="1" fill="hold">
                                          <p:stCondLst>
                                            <p:cond delay="0"/>
                                          </p:stCondLst>
                                        </p:cTn>
                                        <p:tgtEl>
                                          <p:spTgt spid="205856"/>
                                        </p:tgtEl>
                                        <p:attrNameLst>
                                          <p:attrName>style.visibility</p:attrName>
                                        </p:attrNameLst>
                                      </p:cBhvr>
                                      <p:to>
                                        <p:strVal val="visible"/>
                                      </p:to>
                                    </p:set>
                                    <p:animEffect transition="in" filter="slide(fromBottom)">
                                      <p:cBhvr>
                                        <p:cTn id="94" dur="500"/>
                                        <p:tgtEl>
                                          <p:spTgt spid="205856"/>
                                        </p:tgtEl>
                                      </p:cBhvr>
                                    </p:animEffect>
                                  </p:childTnLst>
                                </p:cTn>
                              </p:par>
                              <p:par>
                                <p:cTn id="95" presetID="12" presetClass="entr" presetSubtype="4" fill="hold" grpId="0" nodeType="withEffect">
                                  <p:stCondLst>
                                    <p:cond delay="0"/>
                                  </p:stCondLst>
                                  <p:childTnLst>
                                    <p:set>
                                      <p:cBhvr>
                                        <p:cTn id="96" dur="1" fill="hold">
                                          <p:stCondLst>
                                            <p:cond delay="0"/>
                                          </p:stCondLst>
                                        </p:cTn>
                                        <p:tgtEl>
                                          <p:spTgt spid="205857"/>
                                        </p:tgtEl>
                                        <p:attrNameLst>
                                          <p:attrName>style.visibility</p:attrName>
                                        </p:attrNameLst>
                                      </p:cBhvr>
                                      <p:to>
                                        <p:strVal val="visible"/>
                                      </p:to>
                                    </p:set>
                                    <p:animEffect transition="in" filter="slide(fromBottom)">
                                      <p:cBhvr>
                                        <p:cTn id="97" dur="500"/>
                                        <p:tgtEl>
                                          <p:spTgt spid="205857"/>
                                        </p:tgtEl>
                                      </p:cBhvr>
                                    </p:animEffect>
                                  </p:childTnLst>
                                </p:cTn>
                              </p:par>
                              <p:par>
                                <p:cTn id="98" presetID="12" presetClass="entr" presetSubtype="4" fill="hold" grpId="0" nodeType="withEffect">
                                  <p:stCondLst>
                                    <p:cond delay="0"/>
                                  </p:stCondLst>
                                  <p:childTnLst>
                                    <p:set>
                                      <p:cBhvr>
                                        <p:cTn id="99" dur="1" fill="hold">
                                          <p:stCondLst>
                                            <p:cond delay="0"/>
                                          </p:stCondLst>
                                        </p:cTn>
                                        <p:tgtEl>
                                          <p:spTgt spid="205870"/>
                                        </p:tgtEl>
                                        <p:attrNameLst>
                                          <p:attrName>style.visibility</p:attrName>
                                        </p:attrNameLst>
                                      </p:cBhvr>
                                      <p:to>
                                        <p:strVal val="visible"/>
                                      </p:to>
                                    </p:set>
                                    <p:animEffect transition="in" filter="slide(fromBottom)">
                                      <p:cBhvr>
                                        <p:cTn id="100" dur="500"/>
                                        <p:tgtEl>
                                          <p:spTgt spid="205870"/>
                                        </p:tgtEl>
                                      </p:cBhvr>
                                    </p:animEffect>
                                  </p:childTnLst>
                                </p:cTn>
                              </p:par>
                              <p:par>
                                <p:cTn id="101" presetID="12" presetClass="entr" presetSubtype="4" fill="hold" grpId="0" nodeType="withEffect">
                                  <p:stCondLst>
                                    <p:cond delay="0"/>
                                  </p:stCondLst>
                                  <p:childTnLst>
                                    <p:set>
                                      <p:cBhvr>
                                        <p:cTn id="102" dur="1" fill="hold">
                                          <p:stCondLst>
                                            <p:cond delay="0"/>
                                          </p:stCondLst>
                                        </p:cTn>
                                        <p:tgtEl>
                                          <p:spTgt spid="205871"/>
                                        </p:tgtEl>
                                        <p:attrNameLst>
                                          <p:attrName>style.visibility</p:attrName>
                                        </p:attrNameLst>
                                      </p:cBhvr>
                                      <p:to>
                                        <p:strVal val="visible"/>
                                      </p:to>
                                    </p:set>
                                    <p:animEffect transition="in" filter="slide(fromBottom)">
                                      <p:cBhvr>
                                        <p:cTn id="103" dur="500"/>
                                        <p:tgtEl>
                                          <p:spTgt spid="205871"/>
                                        </p:tgtEl>
                                      </p:cBhvr>
                                    </p:animEffect>
                                  </p:childTnLst>
                                </p:cTn>
                              </p:par>
                              <p:par>
                                <p:cTn id="104" presetID="12" presetClass="entr" presetSubtype="4" fill="hold" grpId="0" nodeType="withEffect">
                                  <p:stCondLst>
                                    <p:cond delay="0"/>
                                  </p:stCondLst>
                                  <p:childTnLst>
                                    <p:set>
                                      <p:cBhvr>
                                        <p:cTn id="105" dur="1" fill="hold">
                                          <p:stCondLst>
                                            <p:cond delay="0"/>
                                          </p:stCondLst>
                                        </p:cTn>
                                        <p:tgtEl>
                                          <p:spTgt spid="205875"/>
                                        </p:tgtEl>
                                        <p:attrNameLst>
                                          <p:attrName>style.visibility</p:attrName>
                                        </p:attrNameLst>
                                      </p:cBhvr>
                                      <p:to>
                                        <p:strVal val="visible"/>
                                      </p:to>
                                    </p:set>
                                    <p:animEffect transition="in" filter="slide(fromBottom)">
                                      <p:cBhvr>
                                        <p:cTn id="106" dur="500"/>
                                        <p:tgtEl>
                                          <p:spTgt spid="205875"/>
                                        </p:tgtEl>
                                      </p:cBhvr>
                                    </p:animEffect>
                                  </p:childTnLst>
                                </p:cTn>
                              </p:par>
                              <p:par>
                                <p:cTn id="107" presetID="12" presetClass="entr" presetSubtype="4" fill="hold" grpId="0" nodeType="withEffect">
                                  <p:stCondLst>
                                    <p:cond delay="0"/>
                                  </p:stCondLst>
                                  <p:childTnLst>
                                    <p:set>
                                      <p:cBhvr>
                                        <p:cTn id="108" dur="1" fill="hold">
                                          <p:stCondLst>
                                            <p:cond delay="0"/>
                                          </p:stCondLst>
                                        </p:cTn>
                                        <p:tgtEl>
                                          <p:spTgt spid="205888"/>
                                        </p:tgtEl>
                                        <p:attrNameLst>
                                          <p:attrName>style.visibility</p:attrName>
                                        </p:attrNameLst>
                                      </p:cBhvr>
                                      <p:to>
                                        <p:strVal val="visible"/>
                                      </p:to>
                                    </p:set>
                                    <p:animEffect transition="in" filter="slide(fromBottom)">
                                      <p:cBhvr>
                                        <p:cTn id="109" dur="500"/>
                                        <p:tgtEl>
                                          <p:spTgt spid="205888"/>
                                        </p:tgtEl>
                                      </p:cBhvr>
                                    </p:animEffect>
                                  </p:childTnLst>
                                </p:cTn>
                              </p:par>
                            </p:childTnLst>
                          </p:cTn>
                        </p:par>
                      </p:childTnLst>
                    </p:cTn>
                  </p:par>
                  <p:par>
                    <p:cTn id="110" fill="hold" nodeType="clickPar">
                      <p:stCondLst>
                        <p:cond delay="indefinite"/>
                      </p:stCondLst>
                      <p:childTnLst>
                        <p:par>
                          <p:cTn id="111" fill="hold" nodeType="withGroup">
                            <p:stCondLst>
                              <p:cond delay="0"/>
                            </p:stCondLst>
                            <p:childTnLst>
                              <p:par>
                                <p:cTn id="112" presetID="12" presetClass="entr" presetSubtype="4" fill="hold" grpId="0" nodeType="clickEffect">
                                  <p:stCondLst>
                                    <p:cond delay="0"/>
                                  </p:stCondLst>
                                  <p:childTnLst>
                                    <p:set>
                                      <p:cBhvr>
                                        <p:cTn id="113" dur="1" fill="hold">
                                          <p:stCondLst>
                                            <p:cond delay="0"/>
                                          </p:stCondLst>
                                        </p:cTn>
                                        <p:tgtEl>
                                          <p:spTgt spid="205872"/>
                                        </p:tgtEl>
                                        <p:attrNameLst>
                                          <p:attrName>style.visibility</p:attrName>
                                        </p:attrNameLst>
                                      </p:cBhvr>
                                      <p:to>
                                        <p:strVal val="visible"/>
                                      </p:to>
                                    </p:set>
                                    <p:animEffect transition="in" filter="slide(fromBottom)">
                                      <p:cBhvr>
                                        <p:cTn id="114" dur="500"/>
                                        <p:tgtEl>
                                          <p:spTgt spid="205872"/>
                                        </p:tgtEl>
                                      </p:cBhvr>
                                    </p:animEffect>
                                  </p:childTnLst>
                                </p:cTn>
                              </p:par>
                              <p:par>
                                <p:cTn id="115" presetID="12" presetClass="entr" presetSubtype="4" fill="hold" grpId="0" nodeType="withEffect">
                                  <p:stCondLst>
                                    <p:cond delay="0"/>
                                  </p:stCondLst>
                                  <p:childTnLst>
                                    <p:set>
                                      <p:cBhvr>
                                        <p:cTn id="116" dur="1" fill="hold">
                                          <p:stCondLst>
                                            <p:cond delay="0"/>
                                          </p:stCondLst>
                                        </p:cTn>
                                        <p:tgtEl>
                                          <p:spTgt spid="205882"/>
                                        </p:tgtEl>
                                        <p:attrNameLst>
                                          <p:attrName>style.visibility</p:attrName>
                                        </p:attrNameLst>
                                      </p:cBhvr>
                                      <p:to>
                                        <p:strVal val="visible"/>
                                      </p:to>
                                    </p:set>
                                    <p:animEffect transition="in" filter="slide(fromBottom)">
                                      <p:cBhvr>
                                        <p:cTn id="117" dur="500"/>
                                        <p:tgtEl>
                                          <p:spTgt spid="2058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49" grpId="0"/>
      <p:bldP spid="205850" grpId="0" animBg="1"/>
      <p:bldP spid="205851" grpId="0" animBg="1"/>
      <p:bldP spid="205852" grpId="0" animBg="1"/>
      <p:bldP spid="205855" grpId="0" animBg="1"/>
      <p:bldP spid="205856" grpId="0" animBg="1"/>
      <p:bldP spid="205857" grpId="0" animBg="1"/>
      <p:bldP spid="205858" grpId="0" animBg="1"/>
      <p:bldP spid="205860" grpId="0"/>
      <p:bldP spid="205861" grpId="0" animBg="1"/>
      <p:bldP spid="205862" grpId="0" animBg="1"/>
      <p:bldP spid="205863" grpId="0" animBg="1"/>
      <p:bldP spid="205864" grpId="0" animBg="1"/>
      <p:bldP spid="205865" grpId="0"/>
      <p:bldP spid="205866" grpId="0" animBg="1"/>
      <p:bldP spid="205867" grpId="0" animBg="1"/>
      <p:bldP spid="205868" grpId="0" animBg="1"/>
      <p:bldP spid="205869" grpId="0" animBg="1"/>
      <p:bldP spid="205870" grpId="0" animBg="1"/>
      <p:bldP spid="205871" grpId="0"/>
      <p:bldP spid="205872" grpId="0"/>
      <p:bldP spid="205873" grpId="0" animBg="1"/>
      <p:bldP spid="205874" grpId="0" animBg="1"/>
      <p:bldP spid="205875" grpId="0" animBg="1"/>
      <p:bldP spid="205876" grpId="0" animBg="1"/>
      <p:bldP spid="205877" grpId="0" animBg="1"/>
      <p:bldP spid="205878" grpId="0" animBg="1"/>
      <p:bldP spid="205879" grpId="0" animBg="1"/>
      <p:bldP spid="205880" grpId="0" animBg="1"/>
      <p:bldP spid="205881" grpId="0" animBg="1"/>
      <p:bldP spid="205882" grpId="0" animBg="1"/>
      <p:bldP spid="205885" grpId="0"/>
      <p:bldP spid="205886" grpId="0"/>
      <p:bldP spid="205887" grpId="0"/>
      <p:bldP spid="205888"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4"/>
          <p:cNvSpPr>
            <a:spLocks noGrp="1" noChangeArrowheads="1"/>
          </p:cNvSpPr>
          <p:nvPr>
            <p:ph type="title"/>
          </p:nvPr>
        </p:nvSpPr>
        <p:spPr>
          <a:xfrm>
            <a:off x="1524000" y="1341439"/>
            <a:ext cx="9144000" cy="1582737"/>
          </a:xfrm>
        </p:spPr>
        <p:txBody>
          <a:bodyPr rtlCol="0">
            <a:normAutofit fontScale="90000"/>
          </a:bodyPr>
          <a:lstStyle/>
          <a:p>
            <a:pPr>
              <a:lnSpc>
                <a:spcPct val="80000"/>
              </a:lnSpc>
              <a:defRPr/>
            </a:pPr>
            <a:r>
              <a:rPr lang="it-IT" sz="4400"/>
              <a:t>PASSIVITA'</a:t>
            </a:r>
            <a:r>
              <a:rPr lang="it-IT" smtClean="0"/>
              <a:t> </a:t>
            </a:r>
            <a:r>
              <a:rPr lang="it-IT" sz="1400"/>
              <a:t/>
            </a:r>
            <a:br>
              <a:rPr lang="it-IT" sz="1400"/>
            </a:br>
            <a:r>
              <a:rPr lang="it-IT" sz="1400"/>
              <a:t/>
            </a:r>
            <a:br>
              <a:rPr lang="it-IT" sz="1400"/>
            </a:br>
            <a:r>
              <a:rPr lang="it-IT" smtClean="0">
                <a:solidFill>
                  <a:srgbClr val="FF0000"/>
                </a:solidFill>
              </a:rPr>
              <a:t>Genova, aprile 2009</a:t>
            </a:r>
            <a:br>
              <a:rPr lang="it-IT" smtClean="0">
                <a:solidFill>
                  <a:srgbClr val="FF0000"/>
                </a:solidFill>
              </a:rPr>
            </a:br>
            <a:r>
              <a:rPr lang="it-IT" sz="1200"/>
              <a:t/>
            </a:r>
            <a:br>
              <a:rPr lang="it-IT" sz="1200"/>
            </a:br>
            <a:r>
              <a:rPr lang="it-IT" i="1" smtClean="0"/>
              <a:t>Stefano Lauciello</a:t>
            </a:r>
            <a:r>
              <a:rPr lang="it-IT" i="1"/>
              <a:t/>
            </a:r>
            <a:br>
              <a:rPr lang="it-IT" i="1"/>
            </a:br>
            <a:endParaRPr lang="it-IT" i="1"/>
          </a:p>
        </p:txBody>
      </p:sp>
      <p:sp>
        <p:nvSpPr>
          <p:cNvPr id="58371" name="Segnaposto numero diapositiva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FDB55FE3-0AB8-4073-A9C7-0BCC11AB7BD2}" type="slidenum">
              <a:rPr lang="it-IT" sz="2400">
                <a:solidFill>
                  <a:schemeClr val="bg1"/>
                </a:solidFill>
              </a:rPr>
              <a:pPr/>
              <a:t>33</a:t>
            </a:fld>
            <a:endParaRPr lang="it-IT" sz="2400">
              <a:solidFill>
                <a:schemeClr val="bg1"/>
              </a:solidFill>
            </a:endParaRPr>
          </a:p>
        </p:txBody>
      </p:sp>
      <p:sp>
        <p:nvSpPr>
          <p:cNvPr id="58372" name="Rectangle 7"/>
          <p:cNvSpPr>
            <a:spLocks noChangeArrowheads="1"/>
          </p:cNvSpPr>
          <p:nvPr/>
        </p:nvSpPr>
        <p:spPr bwMode="auto">
          <a:xfrm>
            <a:off x="3503613" y="188913"/>
            <a:ext cx="5256212" cy="8255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r>
              <a:rPr lang="en-US" sz="1600" b="1" i="1">
                <a:solidFill>
                  <a:schemeClr val="accent1"/>
                </a:solidFill>
              </a:rPr>
              <a:t>CENTRO DI FORMAZIONE</a:t>
            </a:r>
            <a:endParaRPr lang="en-US" sz="1600">
              <a:solidFill>
                <a:schemeClr val="accent1"/>
              </a:solidFill>
            </a:endParaRPr>
          </a:p>
          <a:p>
            <a:pPr algn="ctr" eaLnBrk="1" hangingPunct="1"/>
            <a:r>
              <a:rPr lang="en-US" sz="1600" b="1" i="1">
                <a:solidFill>
                  <a:schemeClr val="accent1"/>
                </a:solidFill>
              </a:rPr>
              <a:t>ALL’INTERVENTO EDUCATIVO PSICOSOCIALE</a:t>
            </a:r>
            <a:endParaRPr lang="en-US" sz="1600">
              <a:solidFill>
                <a:schemeClr val="accent1"/>
              </a:solidFill>
            </a:endParaRPr>
          </a:p>
          <a:p>
            <a:pPr algn="ctr" eaLnBrk="1" hangingPunct="1"/>
            <a:r>
              <a:rPr lang="en-GB" sz="1600" b="1" i="1">
                <a:solidFill>
                  <a:schemeClr val="accent1"/>
                </a:solidFill>
              </a:rPr>
              <a:t>J.E.T. JESUIT ENCOUNTER TRAINING</a:t>
            </a:r>
          </a:p>
        </p:txBody>
      </p:sp>
      <p:sp>
        <p:nvSpPr>
          <p:cNvPr id="58373" name="Rectangle 10"/>
          <p:cNvSpPr>
            <a:spLocks noChangeArrowheads="1"/>
          </p:cNvSpPr>
          <p:nvPr/>
        </p:nvSpPr>
        <p:spPr bwMode="auto">
          <a:xfrm>
            <a:off x="4800600" y="5805489"/>
            <a:ext cx="277495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r>
              <a:rPr lang="it-IT" b="1">
                <a:solidFill>
                  <a:srgbClr val="FF0000"/>
                </a:solidFill>
              </a:rPr>
              <a:t>www. counselingjet.it</a:t>
            </a:r>
          </a:p>
        </p:txBody>
      </p:sp>
      <p:sp>
        <p:nvSpPr>
          <p:cNvPr id="58374" name="Rectangle 13"/>
          <p:cNvSpPr>
            <a:spLocks noChangeArrowheads="1"/>
          </p:cNvSpPr>
          <p:nvPr/>
        </p:nvSpPr>
        <p:spPr bwMode="auto">
          <a:xfrm>
            <a:off x="1703389" y="2924176"/>
            <a:ext cx="8785225" cy="2733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355600" indent="-355600">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nSpc>
                <a:spcPct val="120000"/>
              </a:lnSpc>
            </a:pPr>
            <a:r>
              <a:rPr lang="it-IT" sz="1800" b="1" i="1">
                <a:solidFill>
                  <a:schemeClr val="accent2"/>
                </a:solidFill>
              </a:rPr>
              <a:t>Riferimenti bibliografici:</a:t>
            </a:r>
          </a:p>
          <a:p>
            <a:pPr algn="just">
              <a:lnSpc>
                <a:spcPct val="120000"/>
              </a:lnSpc>
              <a:buFontTx/>
              <a:buChar char="•"/>
            </a:pPr>
            <a:r>
              <a:rPr lang="en-GB" sz="1800" i="1" u="sng">
                <a:solidFill>
                  <a:schemeClr val="accent2"/>
                </a:solidFill>
              </a:rPr>
              <a:t>SCHIFF Jacqui Lee</a:t>
            </a:r>
            <a:r>
              <a:rPr lang="en-GB" sz="1800" i="1">
                <a:solidFill>
                  <a:schemeClr val="accent2"/>
                </a:solidFill>
              </a:rPr>
              <a:t> “Chathexis Reader – Tarnsactional Analysis Treatment of Psychosis”, Harpe &amp; row, Publishers, 1975. </a:t>
            </a:r>
            <a:r>
              <a:rPr lang="it-IT" sz="1800" i="1">
                <a:solidFill>
                  <a:schemeClr val="accent2"/>
                </a:solidFill>
              </a:rPr>
              <a:t>Trad. It. Di Wilfredo Galliano, Carlo Moiso, Michele Novellino, “</a:t>
            </a:r>
            <a:r>
              <a:rPr lang="it-IT" sz="1800" i="1" u="sng">
                <a:solidFill>
                  <a:schemeClr val="accent2"/>
                </a:solidFill>
              </a:rPr>
              <a:t>Analisi Transazionale e cura delle psicosi</a:t>
            </a:r>
            <a:r>
              <a:rPr lang="it-IT" sz="1800" i="1">
                <a:solidFill>
                  <a:schemeClr val="accent2"/>
                </a:solidFill>
              </a:rPr>
              <a:t>”, Casa editrice Astrolabio-Ubaldini editore, Roma, 1980</a:t>
            </a:r>
          </a:p>
          <a:p>
            <a:pPr algn="just">
              <a:lnSpc>
                <a:spcPct val="120000"/>
              </a:lnSpc>
              <a:buFontTx/>
              <a:buChar char="•"/>
            </a:pPr>
            <a:r>
              <a:rPr lang="it-IT" sz="1800" i="1">
                <a:solidFill>
                  <a:schemeClr val="accent2"/>
                </a:solidFill>
              </a:rPr>
              <a:t>STEWART Ian e JOINES Vann S., tradotto in italiano da Salvatore Maddaloni, “</a:t>
            </a:r>
            <a:r>
              <a:rPr lang="it-IT" sz="1800" i="1" u="sng">
                <a:solidFill>
                  <a:schemeClr val="accent2"/>
                </a:solidFill>
              </a:rPr>
              <a:t>L’Analisi Transazionale. Guida alla psicologia dei rapporti umani</a:t>
            </a:r>
            <a:r>
              <a:rPr lang="it-IT" sz="1800" i="1">
                <a:solidFill>
                  <a:schemeClr val="accent2"/>
                </a:solidFill>
              </a:rPr>
              <a:t>”. Ed. Garzanti.</a:t>
            </a:r>
          </a:p>
          <a:p>
            <a:pPr>
              <a:lnSpc>
                <a:spcPct val="120000"/>
              </a:lnSpc>
              <a:buFontTx/>
              <a:buChar char="•"/>
            </a:pPr>
            <a:r>
              <a:rPr lang="it-IT" sz="1800" i="1">
                <a:solidFill>
                  <a:schemeClr val="accent2"/>
                </a:solidFill>
              </a:rPr>
              <a:t>Appunti al corso di Counseling – Appunti a supervisioni con Vittorio Soana S. J.</a:t>
            </a:r>
          </a:p>
        </p:txBody>
      </p:sp>
    </p:spTree>
    <p:extLst>
      <p:ext uri="{BB962C8B-B14F-4D97-AF65-F5344CB8AC3E}">
        <p14:creationId xmlns:p14="http://schemas.microsoft.com/office/powerpoint/2010/main" xmlns="" val="246896349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egnaposto numero diapositiva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3481E6F0-2CB4-44D1-841F-13D193B06B6E}" type="slidenum">
              <a:rPr lang="it-IT" sz="2400">
                <a:solidFill>
                  <a:schemeClr val="bg1"/>
                </a:solidFill>
              </a:rPr>
              <a:pPr/>
              <a:t>34</a:t>
            </a:fld>
            <a:endParaRPr lang="it-IT" sz="2400">
              <a:solidFill>
                <a:schemeClr val="bg1"/>
              </a:solidFill>
            </a:endParaRPr>
          </a:p>
        </p:txBody>
      </p:sp>
      <p:sp>
        <p:nvSpPr>
          <p:cNvPr id="187396" name="Oval 4"/>
          <p:cNvSpPr>
            <a:spLocks noChangeArrowheads="1"/>
          </p:cNvSpPr>
          <p:nvPr/>
        </p:nvSpPr>
        <p:spPr bwMode="auto">
          <a:xfrm>
            <a:off x="5159375" y="547688"/>
            <a:ext cx="3816350" cy="4679950"/>
          </a:xfrm>
          <a:prstGeom prst="ellipse">
            <a:avLst/>
          </a:prstGeom>
          <a:solidFill>
            <a:schemeClr val="accent1"/>
          </a:solidFill>
          <a:ln w="9525">
            <a:solidFill>
              <a:schemeClr val="tx1"/>
            </a:solidFill>
            <a:prstDash val="lgDash"/>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60420" name="AutoShape 3"/>
          <p:cNvSpPr>
            <a:spLocks noChangeArrowheads="1"/>
          </p:cNvSpPr>
          <p:nvPr/>
        </p:nvSpPr>
        <p:spPr bwMode="auto">
          <a:xfrm rot="10800000">
            <a:off x="2927351" y="474663"/>
            <a:ext cx="6048375" cy="4826000"/>
          </a:xfrm>
          <a:prstGeom prst="homePlate">
            <a:avLst>
              <a:gd name="adj" fmla="val 16171"/>
            </a:avLst>
          </a:prstGeom>
          <a:solidFill>
            <a:srgbClr val="FFCC99">
              <a:alpha val="50195"/>
            </a:srgbClr>
          </a:solidFill>
          <a:ln w="9525">
            <a:solidFill>
              <a:schemeClr val="tx1"/>
            </a:solidFill>
            <a:prstDash val="lgDash"/>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grpSp>
        <p:nvGrpSpPr>
          <p:cNvPr id="187416" name="Group 24"/>
          <p:cNvGrpSpPr>
            <a:grpSpLocks/>
          </p:cNvGrpSpPr>
          <p:nvPr/>
        </p:nvGrpSpPr>
        <p:grpSpPr bwMode="auto">
          <a:xfrm>
            <a:off x="3648075" y="619126"/>
            <a:ext cx="2952750" cy="4538663"/>
            <a:chOff x="1338" y="390"/>
            <a:chExt cx="1860" cy="2812"/>
          </a:xfrm>
        </p:grpSpPr>
        <p:sp>
          <p:nvSpPr>
            <p:cNvPr id="60441" name="AutoShape 5"/>
            <p:cNvSpPr>
              <a:spLocks noChangeArrowheads="1"/>
            </p:cNvSpPr>
            <p:nvPr/>
          </p:nvSpPr>
          <p:spPr bwMode="auto">
            <a:xfrm>
              <a:off x="1338" y="390"/>
              <a:ext cx="1860" cy="2812"/>
            </a:xfrm>
            <a:prstGeom prst="roundRect">
              <a:avLst>
                <a:gd name="adj" fmla="val 16667"/>
              </a:avLst>
            </a:prstGeom>
            <a:solidFill>
              <a:srgbClr val="FFFF00">
                <a:alpha val="50195"/>
              </a:srgbClr>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60442" name="Text Box 20"/>
            <p:cNvSpPr txBox="1">
              <a:spLocks noChangeArrowheads="1"/>
            </p:cNvSpPr>
            <p:nvPr/>
          </p:nvSpPr>
          <p:spPr bwMode="auto">
            <a:xfrm rot="-5400000">
              <a:off x="410" y="1726"/>
              <a:ext cx="25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spcBef>
                  <a:spcPct val="50000"/>
                </a:spcBef>
              </a:pPr>
              <a:r>
                <a:rPr lang="it-IT" sz="1800" b="1">
                  <a:solidFill>
                    <a:srgbClr val="FF3300"/>
                  </a:solidFill>
                </a:rPr>
                <a:t>SISTEMA DI RIFERIMENTO</a:t>
              </a:r>
            </a:p>
          </p:txBody>
        </p:sp>
      </p:grpSp>
      <p:sp>
        <p:nvSpPr>
          <p:cNvPr id="60422" name="AutoShape 2"/>
          <p:cNvSpPr>
            <a:spLocks noChangeArrowheads="1"/>
          </p:cNvSpPr>
          <p:nvPr/>
        </p:nvSpPr>
        <p:spPr bwMode="auto">
          <a:xfrm rot="10800000">
            <a:off x="9047164" y="474664"/>
            <a:ext cx="1152525" cy="4899025"/>
          </a:xfrm>
          <a:prstGeom prst="homePlate">
            <a:avLst>
              <a:gd name="adj" fmla="val 25000"/>
            </a:avLst>
          </a:prstGeom>
          <a:solidFill>
            <a:srgbClr val="CCFFFF">
              <a:alpha val="50195"/>
            </a:srgbClr>
          </a:solidFill>
          <a:ln w="952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187398" name="AutoShape 6"/>
          <p:cNvSpPr>
            <a:spLocks noChangeArrowheads="1"/>
          </p:cNvSpPr>
          <p:nvPr/>
        </p:nvSpPr>
        <p:spPr bwMode="auto">
          <a:xfrm>
            <a:off x="4584700" y="1123951"/>
            <a:ext cx="2952750" cy="3527425"/>
          </a:xfrm>
          <a:prstGeom prst="leftRightArrow">
            <a:avLst>
              <a:gd name="adj1" fmla="val 62722"/>
              <a:gd name="adj2" fmla="val 11074"/>
            </a:avLst>
          </a:prstGeom>
          <a:solidFill>
            <a:srgbClr val="00FF00">
              <a:alpha val="50195"/>
            </a:srgbClr>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187399" name="Text Box 7"/>
          <p:cNvSpPr txBox="1">
            <a:spLocks noChangeArrowheads="1"/>
          </p:cNvSpPr>
          <p:nvPr/>
        </p:nvSpPr>
        <p:spPr bwMode="auto">
          <a:xfrm>
            <a:off x="5521325" y="1843088"/>
            <a:ext cx="1512888"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spcBef>
                <a:spcPct val="50000"/>
              </a:spcBef>
            </a:pPr>
            <a:r>
              <a:rPr lang="it-IT" sz="1800" b="1"/>
              <a:t>Grandiosità</a:t>
            </a:r>
          </a:p>
        </p:txBody>
      </p:sp>
      <p:sp>
        <p:nvSpPr>
          <p:cNvPr id="187400" name="Text Box 8"/>
          <p:cNvSpPr txBox="1">
            <a:spLocks noChangeArrowheads="1"/>
          </p:cNvSpPr>
          <p:nvPr/>
        </p:nvSpPr>
        <p:spPr bwMode="auto">
          <a:xfrm>
            <a:off x="5232400" y="2779713"/>
            <a:ext cx="2160588"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spcBef>
                <a:spcPct val="50000"/>
              </a:spcBef>
            </a:pPr>
            <a:r>
              <a:rPr lang="it-IT" sz="1800" b="1"/>
              <a:t>Comportamenti passivi</a:t>
            </a:r>
          </a:p>
        </p:txBody>
      </p:sp>
      <p:sp>
        <p:nvSpPr>
          <p:cNvPr id="187401" name="Text Box 9"/>
          <p:cNvSpPr txBox="1">
            <a:spLocks noChangeArrowheads="1"/>
          </p:cNvSpPr>
          <p:nvPr/>
        </p:nvSpPr>
        <p:spPr bwMode="auto">
          <a:xfrm rot="-5400000">
            <a:off x="3810795" y="2690020"/>
            <a:ext cx="2376487"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spcBef>
                <a:spcPct val="50000"/>
              </a:spcBef>
            </a:pPr>
            <a:r>
              <a:rPr lang="it-IT" b="1">
                <a:solidFill>
                  <a:srgbClr val="009900"/>
                </a:solidFill>
              </a:rPr>
              <a:t>SVALUTAZIONE</a:t>
            </a:r>
          </a:p>
        </p:txBody>
      </p:sp>
      <p:sp>
        <p:nvSpPr>
          <p:cNvPr id="187402" name="Text Box 10"/>
          <p:cNvSpPr txBox="1">
            <a:spLocks noChangeArrowheads="1"/>
          </p:cNvSpPr>
          <p:nvPr/>
        </p:nvSpPr>
        <p:spPr bwMode="auto">
          <a:xfrm>
            <a:off x="6311900" y="908051"/>
            <a:ext cx="19431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spcBef>
                <a:spcPct val="50000"/>
              </a:spcBef>
            </a:pPr>
            <a:r>
              <a:rPr lang="it-IT" sz="1800" b="1">
                <a:solidFill>
                  <a:schemeClr val="accent2"/>
                </a:solidFill>
              </a:rPr>
              <a:t>RIDEFINIZIONE</a:t>
            </a:r>
          </a:p>
        </p:txBody>
      </p:sp>
      <p:sp>
        <p:nvSpPr>
          <p:cNvPr id="187403" name="AutoShape 11"/>
          <p:cNvSpPr>
            <a:spLocks noChangeArrowheads="1"/>
          </p:cNvSpPr>
          <p:nvPr/>
        </p:nvSpPr>
        <p:spPr bwMode="auto">
          <a:xfrm>
            <a:off x="5375276" y="187326"/>
            <a:ext cx="1584325" cy="1439863"/>
          </a:xfrm>
          <a:prstGeom prst="downArrowCallout">
            <a:avLst>
              <a:gd name="adj1" fmla="val 25583"/>
              <a:gd name="adj2" fmla="val 27452"/>
              <a:gd name="adj3" fmla="val 20398"/>
              <a:gd name="adj4" fmla="val 49616"/>
            </a:avLst>
          </a:prstGeom>
          <a:solidFill>
            <a:srgbClr val="FF99CC">
              <a:alpha val="50195"/>
            </a:srgbClr>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60429" name="Rectangle 13"/>
          <p:cNvSpPr>
            <a:spLocks noChangeArrowheads="1"/>
          </p:cNvSpPr>
          <p:nvPr/>
        </p:nvSpPr>
        <p:spPr bwMode="auto">
          <a:xfrm>
            <a:off x="1919288" y="5373689"/>
            <a:ext cx="8280400" cy="790575"/>
          </a:xfrm>
          <a:prstGeom prst="rect">
            <a:avLst/>
          </a:prstGeom>
          <a:solidFill>
            <a:srgbClr val="CCFFFF">
              <a:alpha val="50195"/>
            </a:srgbClr>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60430" name="Rectangle 14"/>
          <p:cNvSpPr>
            <a:spLocks noChangeArrowheads="1"/>
          </p:cNvSpPr>
          <p:nvPr/>
        </p:nvSpPr>
        <p:spPr bwMode="auto">
          <a:xfrm>
            <a:off x="1919289" y="403226"/>
            <a:ext cx="936625" cy="4970463"/>
          </a:xfrm>
          <a:prstGeom prst="rect">
            <a:avLst/>
          </a:prstGeom>
          <a:solidFill>
            <a:srgbClr val="CCFFFF">
              <a:alpha val="50195"/>
            </a:srgbClr>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60431" name="Text Box 15"/>
          <p:cNvSpPr txBox="1">
            <a:spLocks noChangeArrowheads="1"/>
          </p:cNvSpPr>
          <p:nvPr/>
        </p:nvSpPr>
        <p:spPr bwMode="auto">
          <a:xfrm>
            <a:off x="5014914" y="5588001"/>
            <a:ext cx="1800225"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50000"/>
              </a:spcBef>
            </a:pPr>
            <a:r>
              <a:rPr lang="it-IT" sz="1800"/>
              <a:t>E S T E R N O</a:t>
            </a:r>
          </a:p>
        </p:txBody>
      </p:sp>
      <p:sp>
        <p:nvSpPr>
          <p:cNvPr id="60432" name="Text Box 16"/>
          <p:cNvSpPr txBox="1">
            <a:spLocks noChangeArrowheads="1"/>
          </p:cNvSpPr>
          <p:nvPr/>
        </p:nvSpPr>
        <p:spPr bwMode="auto">
          <a:xfrm rot="-5400000">
            <a:off x="8331201" y="2703513"/>
            <a:ext cx="2519362"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50000"/>
              </a:spcBef>
            </a:pPr>
            <a:r>
              <a:rPr lang="it-IT" sz="1800"/>
              <a:t>STIMOLO ESTERNO</a:t>
            </a:r>
          </a:p>
        </p:txBody>
      </p:sp>
      <p:sp>
        <p:nvSpPr>
          <p:cNvPr id="60433" name="Text Box 17"/>
          <p:cNvSpPr txBox="1">
            <a:spLocks noChangeArrowheads="1"/>
          </p:cNvSpPr>
          <p:nvPr/>
        </p:nvSpPr>
        <p:spPr bwMode="auto">
          <a:xfrm rot="-5400000">
            <a:off x="806451" y="2740026"/>
            <a:ext cx="3167063"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50000"/>
              </a:spcBef>
            </a:pPr>
            <a:r>
              <a:rPr lang="it-IT" sz="1800"/>
              <a:t>MANTENIMENTO SIMBIOSI</a:t>
            </a:r>
          </a:p>
        </p:txBody>
      </p:sp>
      <p:sp>
        <p:nvSpPr>
          <p:cNvPr id="187410" name="Text Box 18"/>
          <p:cNvSpPr txBox="1">
            <a:spLocks noChangeArrowheads="1"/>
          </p:cNvSpPr>
          <p:nvPr/>
        </p:nvSpPr>
        <p:spPr bwMode="auto">
          <a:xfrm>
            <a:off x="5448300" y="187326"/>
            <a:ext cx="144145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spcBef>
                <a:spcPct val="50000"/>
              </a:spcBef>
            </a:pPr>
            <a:r>
              <a:rPr lang="it-IT" sz="1800"/>
              <a:t>stimolo int.</a:t>
            </a:r>
          </a:p>
        </p:txBody>
      </p:sp>
      <p:grpSp>
        <p:nvGrpSpPr>
          <p:cNvPr id="187417" name="Group 25"/>
          <p:cNvGrpSpPr>
            <a:grpSpLocks/>
          </p:cNvGrpSpPr>
          <p:nvPr/>
        </p:nvGrpSpPr>
        <p:grpSpPr bwMode="auto">
          <a:xfrm>
            <a:off x="7607300" y="1412875"/>
            <a:ext cx="1079500" cy="2952750"/>
            <a:chOff x="3832" y="890"/>
            <a:chExt cx="680" cy="1860"/>
          </a:xfrm>
        </p:grpSpPr>
        <p:sp>
          <p:nvSpPr>
            <p:cNvPr id="60439" name="AutoShape 12"/>
            <p:cNvSpPr>
              <a:spLocks noChangeArrowheads="1"/>
            </p:cNvSpPr>
            <p:nvPr/>
          </p:nvSpPr>
          <p:spPr bwMode="auto">
            <a:xfrm>
              <a:off x="3832" y="890"/>
              <a:ext cx="680" cy="1860"/>
            </a:xfrm>
            <a:prstGeom prst="leftRightArrow">
              <a:avLst>
                <a:gd name="adj1" fmla="val 63333"/>
                <a:gd name="adj2" fmla="val 23972"/>
              </a:avLst>
            </a:prstGeom>
            <a:solidFill>
              <a:srgbClr val="CCFFCC"/>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60440" name="Text Box 19"/>
            <p:cNvSpPr txBox="1">
              <a:spLocks noChangeArrowheads="1"/>
            </p:cNvSpPr>
            <p:nvPr/>
          </p:nvSpPr>
          <p:spPr bwMode="auto">
            <a:xfrm rot="-5400000">
              <a:off x="3532" y="1462"/>
              <a:ext cx="1269" cy="5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spcBef>
                  <a:spcPct val="50000"/>
                </a:spcBef>
              </a:pPr>
              <a:r>
                <a:rPr lang="it-IT" sz="1800"/>
                <a:t>transazioni</a:t>
              </a:r>
              <a:br>
                <a:rPr lang="it-IT" sz="1800"/>
              </a:br>
              <a:r>
                <a:rPr lang="it-IT" sz="1800" b="1"/>
                <a:t>bloccanti</a:t>
              </a:r>
              <a:br>
                <a:rPr lang="it-IT" sz="1800" b="1"/>
              </a:br>
              <a:r>
                <a:rPr lang="it-IT" sz="1800"/>
                <a:t>e </a:t>
              </a:r>
              <a:r>
                <a:rPr lang="it-IT" sz="1800" b="1"/>
                <a:t>tangenziali</a:t>
              </a:r>
            </a:p>
          </p:txBody>
        </p:sp>
      </p:grpSp>
      <p:sp>
        <p:nvSpPr>
          <p:cNvPr id="60436" name="Text Box 21"/>
          <p:cNvSpPr txBox="1">
            <a:spLocks noChangeArrowheads="1"/>
          </p:cNvSpPr>
          <p:nvPr/>
        </p:nvSpPr>
        <p:spPr bwMode="auto">
          <a:xfrm rot="-5400000">
            <a:off x="2139951" y="2776538"/>
            <a:ext cx="2519362"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spcBef>
                <a:spcPct val="50000"/>
              </a:spcBef>
            </a:pPr>
            <a:r>
              <a:rPr lang="it-IT" sz="1800" b="1">
                <a:solidFill>
                  <a:srgbClr val="FF0000"/>
                </a:solidFill>
              </a:rPr>
              <a:t>PASSIVITA’</a:t>
            </a:r>
          </a:p>
        </p:txBody>
      </p:sp>
      <p:sp>
        <p:nvSpPr>
          <p:cNvPr id="187414" name="Text Box 22"/>
          <p:cNvSpPr txBox="1">
            <a:spLocks noChangeArrowheads="1"/>
          </p:cNvSpPr>
          <p:nvPr/>
        </p:nvSpPr>
        <p:spPr bwMode="auto">
          <a:xfrm>
            <a:off x="5018088" y="2347913"/>
            <a:ext cx="252095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spcBef>
                <a:spcPct val="50000"/>
              </a:spcBef>
            </a:pPr>
            <a:r>
              <a:rPr lang="it-IT" sz="1800" b="1"/>
              <a:t>Disturbi del pensiero</a:t>
            </a:r>
          </a:p>
        </p:txBody>
      </p:sp>
      <p:sp>
        <p:nvSpPr>
          <p:cNvPr id="187415" name="Text Box 23"/>
          <p:cNvSpPr txBox="1">
            <a:spLocks noChangeArrowheads="1"/>
          </p:cNvSpPr>
          <p:nvPr/>
        </p:nvSpPr>
        <p:spPr bwMode="auto">
          <a:xfrm>
            <a:off x="5016500" y="3427413"/>
            <a:ext cx="2376488"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spcBef>
                <a:spcPct val="50000"/>
              </a:spcBef>
            </a:pPr>
            <a:r>
              <a:rPr lang="it-IT" sz="1800" b="1"/>
              <a:t> (risata della forca)</a:t>
            </a:r>
          </a:p>
        </p:txBody>
      </p:sp>
    </p:spTree>
    <p:extLst>
      <p:ext uri="{BB962C8B-B14F-4D97-AF65-F5344CB8AC3E}">
        <p14:creationId xmlns:p14="http://schemas.microsoft.com/office/powerpoint/2010/main" xmlns="" val="3680630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187416"/>
                                        </p:tgtEl>
                                        <p:attrNameLst>
                                          <p:attrName>style.visibility</p:attrName>
                                        </p:attrNameLst>
                                      </p:cBhvr>
                                      <p:to>
                                        <p:strVal val="visible"/>
                                      </p:to>
                                    </p:set>
                                    <p:anim calcmode="lin" valueType="num">
                                      <p:cBhvr>
                                        <p:cTn id="7" dur="1000" fill="hold"/>
                                        <p:tgtEl>
                                          <p:spTgt spid="187416"/>
                                        </p:tgtEl>
                                        <p:attrNameLst>
                                          <p:attrName>ppt_w</p:attrName>
                                        </p:attrNameLst>
                                      </p:cBhvr>
                                      <p:tavLst>
                                        <p:tav tm="0">
                                          <p:val>
                                            <p:strVal val="#ppt_w*0.70"/>
                                          </p:val>
                                        </p:tav>
                                        <p:tav tm="100000">
                                          <p:val>
                                            <p:strVal val="#ppt_w"/>
                                          </p:val>
                                        </p:tav>
                                      </p:tavLst>
                                    </p:anim>
                                    <p:anim calcmode="lin" valueType="num">
                                      <p:cBhvr>
                                        <p:cTn id="8" dur="1000" fill="hold"/>
                                        <p:tgtEl>
                                          <p:spTgt spid="187416"/>
                                        </p:tgtEl>
                                        <p:attrNameLst>
                                          <p:attrName>ppt_h</p:attrName>
                                        </p:attrNameLst>
                                      </p:cBhvr>
                                      <p:tavLst>
                                        <p:tav tm="0">
                                          <p:val>
                                            <p:strVal val="#ppt_h"/>
                                          </p:val>
                                        </p:tav>
                                        <p:tav tm="100000">
                                          <p:val>
                                            <p:strVal val="#ppt_h"/>
                                          </p:val>
                                        </p:tav>
                                      </p:tavLst>
                                    </p:anim>
                                    <p:animEffect transition="in" filter="fade">
                                      <p:cBhvr>
                                        <p:cTn id="9" dur="1000"/>
                                        <p:tgtEl>
                                          <p:spTgt spid="18741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87401"/>
                                        </p:tgtEl>
                                        <p:attrNameLst>
                                          <p:attrName>style.visibility</p:attrName>
                                        </p:attrNameLst>
                                      </p:cBhvr>
                                      <p:to>
                                        <p:strVal val="visible"/>
                                      </p:to>
                                    </p:set>
                                    <p:anim calcmode="lin" valueType="num">
                                      <p:cBhvr>
                                        <p:cTn id="14" dur="1000" fill="hold"/>
                                        <p:tgtEl>
                                          <p:spTgt spid="187401"/>
                                        </p:tgtEl>
                                        <p:attrNameLst>
                                          <p:attrName>ppt_w</p:attrName>
                                        </p:attrNameLst>
                                      </p:cBhvr>
                                      <p:tavLst>
                                        <p:tav tm="0">
                                          <p:val>
                                            <p:strVal val="#ppt_w*0.70"/>
                                          </p:val>
                                        </p:tav>
                                        <p:tav tm="100000">
                                          <p:val>
                                            <p:strVal val="#ppt_w"/>
                                          </p:val>
                                        </p:tav>
                                      </p:tavLst>
                                    </p:anim>
                                    <p:anim calcmode="lin" valueType="num">
                                      <p:cBhvr>
                                        <p:cTn id="15" dur="1000" fill="hold"/>
                                        <p:tgtEl>
                                          <p:spTgt spid="187401"/>
                                        </p:tgtEl>
                                        <p:attrNameLst>
                                          <p:attrName>ppt_h</p:attrName>
                                        </p:attrNameLst>
                                      </p:cBhvr>
                                      <p:tavLst>
                                        <p:tav tm="0">
                                          <p:val>
                                            <p:strVal val="#ppt_h"/>
                                          </p:val>
                                        </p:tav>
                                        <p:tav tm="100000">
                                          <p:val>
                                            <p:strVal val="#ppt_h"/>
                                          </p:val>
                                        </p:tav>
                                      </p:tavLst>
                                    </p:anim>
                                    <p:animEffect transition="in" filter="fade">
                                      <p:cBhvr>
                                        <p:cTn id="16" dur="1000"/>
                                        <p:tgtEl>
                                          <p:spTgt spid="187401"/>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87398"/>
                                        </p:tgtEl>
                                        <p:attrNameLst>
                                          <p:attrName>style.visibility</p:attrName>
                                        </p:attrNameLst>
                                      </p:cBhvr>
                                      <p:to>
                                        <p:strVal val="visible"/>
                                      </p:to>
                                    </p:set>
                                    <p:anim calcmode="lin" valueType="num">
                                      <p:cBhvr>
                                        <p:cTn id="21" dur="1000" fill="hold"/>
                                        <p:tgtEl>
                                          <p:spTgt spid="187398"/>
                                        </p:tgtEl>
                                        <p:attrNameLst>
                                          <p:attrName>ppt_w</p:attrName>
                                        </p:attrNameLst>
                                      </p:cBhvr>
                                      <p:tavLst>
                                        <p:tav tm="0">
                                          <p:val>
                                            <p:strVal val="#ppt_w*0.70"/>
                                          </p:val>
                                        </p:tav>
                                        <p:tav tm="100000">
                                          <p:val>
                                            <p:strVal val="#ppt_w"/>
                                          </p:val>
                                        </p:tav>
                                      </p:tavLst>
                                    </p:anim>
                                    <p:anim calcmode="lin" valueType="num">
                                      <p:cBhvr>
                                        <p:cTn id="22" dur="1000" fill="hold"/>
                                        <p:tgtEl>
                                          <p:spTgt spid="187398"/>
                                        </p:tgtEl>
                                        <p:attrNameLst>
                                          <p:attrName>ppt_h</p:attrName>
                                        </p:attrNameLst>
                                      </p:cBhvr>
                                      <p:tavLst>
                                        <p:tav tm="0">
                                          <p:val>
                                            <p:strVal val="#ppt_h"/>
                                          </p:val>
                                        </p:tav>
                                        <p:tav tm="100000">
                                          <p:val>
                                            <p:strVal val="#ppt_h"/>
                                          </p:val>
                                        </p:tav>
                                      </p:tavLst>
                                    </p:anim>
                                    <p:animEffect transition="in" filter="fade">
                                      <p:cBhvr>
                                        <p:cTn id="23" dur="1000"/>
                                        <p:tgtEl>
                                          <p:spTgt spid="187398"/>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187399"/>
                                        </p:tgtEl>
                                        <p:attrNameLst>
                                          <p:attrName>style.visibility</p:attrName>
                                        </p:attrNameLst>
                                      </p:cBhvr>
                                      <p:to>
                                        <p:strVal val="visible"/>
                                      </p:to>
                                    </p:set>
                                    <p:anim calcmode="lin" valueType="num">
                                      <p:cBhvr>
                                        <p:cTn id="28" dur="1000" fill="hold"/>
                                        <p:tgtEl>
                                          <p:spTgt spid="187399"/>
                                        </p:tgtEl>
                                        <p:attrNameLst>
                                          <p:attrName>ppt_w</p:attrName>
                                        </p:attrNameLst>
                                      </p:cBhvr>
                                      <p:tavLst>
                                        <p:tav tm="0">
                                          <p:val>
                                            <p:strVal val="#ppt_w*0.70"/>
                                          </p:val>
                                        </p:tav>
                                        <p:tav tm="100000">
                                          <p:val>
                                            <p:strVal val="#ppt_w"/>
                                          </p:val>
                                        </p:tav>
                                      </p:tavLst>
                                    </p:anim>
                                    <p:anim calcmode="lin" valueType="num">
                                      <p:cBhvr>
                                        <p:cTn id="29" dur="1000" fill="hold"/>
                                        <p:tgtEl>
                                          <p:spTgt spid="187399"/>
                                        </p:tgtEl>
                                        <p:attrNameLst>
                                          <p:attrName>ppt_h</p:attrName>
                                        </p:attrNameLst>
                                      </p:cBhvr>
                                      <p:tavLst>
                                        <p:tav tm="0">
                                          <p:val>
                                            <p:strVal val="#ppt_h"/>
                                          </p:val>
                                        </p:tav>
                                        <p:tav tm="100000">
                                          <p:val>
                                            <p:strVal val="#ppt_h"/>
                                          </p:val>
                                        </p:tav>
                                      </p:tavLst>
                                    </p:anim>
                                    <p:animEffect transition="in" filter="fade">
                                      <p:cBhvr>
                                        <p:cTn id="30" dur="1000"/>
                                        <p:tgtEl>
                                          <p:spTgt spid="187399"/>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187414"/>
                                        </p:tgtEl>
                                        <p:attrNameLst>
                                          <p:attrName>style.visibility</p:attrName>
                                        </p:attrNameLst>
                                      </p:cBhvr>
                                      <p:to>
                                        <p:strVal val="visible"/>
                                      </p:to>
                                    </p:set>
                                    <p:anim calcmode="lin" valueType="num">
                                      <p:cBhvr>
                                        <p:cTn id="35" dur="1000" fill="hold"/>
                                        <p:tgtEl>
                                          <p:spTgt spid="187414"/>
                                        </p:tgtEl>
                                        <p:attrNameLst>
                                          <p:attrName>ppt_w</p:attrName>
                                        </p:attrNameLst>
                                      </p:cBhvr>
                                      <p:tavLst>
                                        <p:tav tm="0">
                                          <p:val>
                                            <p:strVal val="#ppt_w*0.70"/>
                                          </p:val>
                                        </p:tav>
                                        <p:tav tm="100000">
                                          <p:val>
                                            <p:strVal val="#ppt_w"/>
                                          </p:val>
                                        </p:tav>
                                      </p:tavLst>
                                    </p:anim>
                                    <p:anim calcmode="lin" valueType="num">
                                      <p:cBhvr>
                                        <p:cTn id="36" dur="1000" fill="hold"/>
                                        <p:tgtEl>
                                          <p:spTgt spid="187414"/>
                                        </p:tgtEl>
                                        <p:attrNameLst>
                                          <p:attrName>ppt_h</p:attrName>
                                        </p:attrNameLst>
                                      </p:cBhvr>
                                      <p:tavLst>
                                        <p:tav tm="0">
                                          <p:val>
                                            <p:strVal val="#ppt_h"/>
                                          </p:val>
                                        </p:tav>
                                        <p:tav tm="100000">
                                          <p:val>
                                            <p:strVal val="#ppt_h"/>
                                          </p:val>
                                        </p:tav>
                                      </p:tavLst>
                                    </p:anim>
                                    <p:animEffect transition="in" filter="fade">
                                      <p:cBhvr>
                                        <p:cTn id="37" dur="1000"/>
                                        <p:tgtEl>
                                          <p:spTgt spid="187414"/>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187400"/>
                                        </p:tgtEl>
                                        <p:attrNameLst>
                                          <p:attrName>style.visibility</p:attrName>
                                        </p:attrNameLst>
                                      </p:cBhvr>
                                      <p:to>
                                        <p:strVal val="visible"/>
                                      </p:to>
                                    </p:set>
                                    <p:anim calcmode="lin" valueType="num">
                                      <p:cBhvr>
                                        <p:cTn id="42" dur="1000" fill="hold"/>
                                        <p:tgtEl>
                                          <p:spTgt spid="187400"/>
                                        </p:tgtEl>
                                        <p:attrNameLst>
                                          <p:attrName>ppt_w</p:attrName>
                                        </p:attrNameLst>
                                      </p:cBhvr>
                                      <p:tavLst>
                                        <p:tav tm="0">
                                          <p:val>
                                            <p:strVal val="#ppt_w*0.70"/>
                                          </p:val>
                                        </p:tav>
                                        <p:tav tm="100000">
                                          <p:val>
                                            <p:strVal val="#ppt_w"/>
                                          </p:val>
                                        </p:tav>
                                      </p:tavLst>
                                    </p:anim>
                                    <p:anim calcmode="lin" valueType="num">
                                      <p:cBhvr>
                                        <p:cTn id="43" dur="1000" fill="hold"/>
                                        <p:tgtEl>
                                          <p:spTgt spid="187400"/>
                                        </p:tgtEl>
                                        <p:attrNameLst>
                                          <p:attrName>ppt_h</p:attrName>
                                        </p:attrNameLst>
                                      </p:cBhvr>
                                      <p:tavLst>
                                        <p:tav tm="0">
                                          <p:val>
                                            <p:strVal val="#ppt_h"/>
                                          </p:val>
                                        </p:tav>
                                        <p:tav tm="100000">
                                          <p:val>
                                            <p:strVal val="#ppt_h"/>
                                          </p:val>
                                        </p:tav>
                                      </p:tavLst>
                                    </p:anim>
                                    <p:animEffect transition="in" filter="fade">
                                      <p:cBhvr>
                                        <p:cTn id="44" dur="1000"/>
                                        <p:tgtEl>
                                          <p:spTgt spid="187400"/>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187415"/>
                                        </p:tgtEl>
                                        <p:attrNameLst>
                                          <p:attrName>style.visibility</p:attrName>
                                        </p:attrNameLst>
                                      </p:cBhvr>
                                      <p:to>
                                        <p:strVal val="visible"/>
                                      </p:to>
                                    </p:set>
                                    <p:anim calcmode="lin" valueType="num">
                                      <p:cBhvr>
                                        <p:cTn id="49" dur="1000" fill="hold"/>
                                        <p:tgtEl>
                                          <p:spTgt spid="187415"/>
                                        </p:tgtEl>
                                        <p:attrNameLst>
                                          <p:attrName>ppt_w</p:attrName>
                                        </p:attrNameLst>
                                      </p:cBhvr>
                                      <p:tavLst>
                                        <p:tav tm="0">
                                          <p:val>
                                            <p:strVal val="#ppt_w*0.70"/>
                                          </p:val>
                                        </p:tav>
                                        <p:tav tm="100000">
                                          <p:val>
                                            <p:strVal val="#ppt_w"/>
                                          </p:val>
                                        </p:tav>
                                      </p:tavLst>
                                    </p:anim>
                                    <p:anim calcmode="lin" valueType="num">
                                      <p:cBhvr>
                                        <p:cTn id="50" dur="1000" fill="hold"/>
                                        <p:tgtEl>
                                          <p:spTgt spid="187415"/>
                                        </p:tgtEl>
                                        <p:attrNameLst>
                                          <p:attrName>ppt_h</p:attrName>
                                        </p:attrNameLst>
                                      </p:cBhvr>
                                      <p:tavLst>
                                        <p:tav tm="0">
                                          <p:val>
                                            <p:strVal val="#ppt_h"/>
                                          </p:val>
                                        </p:tav>
                                        <p:tav tm="100000">
                                          <p:val>
                                            <p:strVal val="#ppt_h"/>
                                          </p:val>
                                        </p:tav>
                                      </p:tavLst>
                                    </p:anim>
                                    <p:animEffect transition="in" filter="fade">
                                      <p:cBhvr>
                                        <p:cTn id="51" dur="1000"/>
                                        <p:tgtEl>
                                          <p:spTgt spid="187415"/>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55" presetClass="entr" presetSubtype="0" fill="hold" nodeType="clickEffect">
                                  <p:stCondLst>
                                    <p:cond delay="0"/>
                                  </p:stCondLst>
                                  <p:childTnLst>
                                    <p:set>
                                      <p:cBhvr>
                                        <p:cTn id="55" dur="1" fill="hold">
                                          <p:stCondLst>
                                            <p:cond delay="0"/>
                                          </p:stCondLst>
                                        </p:cTn>
                                        <p:tgtEl>
                                          <p:spTgt spid="187417"/>
                                        </p:tgtEl>
                                        <p:attrNameLst>
                                          <p:attrName>style.visibility</p:attrName>
                                        </p:attrNameLst>
                                      </p:cBhvr>
                                      <p:to>
                                        <p:strVal val="visible"/>
                                      </p:to>
                                    </p:set>
                                    <p:anim calcmode="lin" valueType="num">
                                      <p:cBhvr>
                                        <p:cTn id="56" dur="1000" fill="hold"/>
                                        <p:tgtEl>
                                          <p:spTgt spid="187417"/>
                                        </p:tgtEl>
                                        <p:attrNameLst>
                                          <p:attrName>ppt_w</p:attrName>
                                        </p:attrNameLst>
                                      </p:cBhvr>
                                      <p:tavLst>
                                        <p:tav tm="0">
                                          <p:val>
                                            <p:strVal val="#ppt_w*0.70"/>
                                          </p:val>
                                        </p:tav>
                                        <p:tav tm="100000">
                                          <p:val>
                                            <p:strVal val="#ppt_w"/>
                                          </p:val>
                                        </p:tav>
                                      </p:tavLst>
                                    </p:anim>
                                    <p:anim calcmode="lin" valueType="num">
                                      <p:cBhvr>
                                        <p:cTn id="57" dur="1000" fill="hold"/>
                                        <p:tgtEl>
                                          <p:spTgt spid="187417"/>
                                        </p:tgtEl>
                                        <p:attrNameLst>
                                          <p:attrName>ppt_h</p:attrName>
                                        </p:attrNameLst>
                                      </p:cBhvr>
                                      <p:tavLst>
                                        <p:tav tm="0">
                                          <p:val>
                                            <p:strVal val="#ppt_h"/>
                                          </p:val>
                                        </p:tav>
                                        <p:tav tm="100000">
                                          <p:val>
                                            <p:strVal val="#ppt_h"/>
                                          </p:val>
                                        </p:tav>
                                      </p:tavLst>
                                    </p:anim>
                                    <p:animEffect transition="in" filter="fade">
                                      <p:cBhvr>
                                        <p:cTn id="58" dur="1000"/>
                                        <p:tgtEl>
                                          <p:spTgt spid="187417"/>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187396"/>
                                        </p:tgtEl>
                                        <p:attrNameLst>
                                          <p:attrName>style.visibility</p:attrName>
                                        </p:attrNameLst>
                                      </p:cBhvr>
                                      <p:to>
                                        <p:strVal val="visible"/>
                                      </p:to>
                                    </p:set>
                                    <p:anim calcmode="lin" valueType="num">
                                      <p:cBhvr>
                                        <p:cTn id="63" dur="1000" fill="hold"/>
                                        <p:tgtEl>
                                          <p:spTgt spid="187396"/>
                                        </p:tgtEl>
                                        <p:attrNameLst>
                                          <p:attrName>ppt_w</p:attrName>
                                        </p:attrNameLst>
                                      </p:cBhvr>
                                      <p:tavLst>
                                        <p:tav tm="0">
                                          <p:val>
                                            <p:strVal val="#ppt_w*0.70"/>
                                          </p:val>
                                        </p:tav>
                                        <p:tav tm="100000">
                                          <p:val>
                                            <p:strVal val="#ppt_w"/>
                                          </p:val>
                                        </p:tav>
                                      </p:tavLst>
                                    </p:anim>
                                    <p:anim calcmode="lin" valueType="num">
                                      <p:cBhvr>
                                        <p:cTn id="64" dur="1000" fill="hold"/>
                                        <p:tgtEl>
                                          <p:spTgt spid="187396"/>
                                        </p:tgtEl>
                                        <p:attrNameLst>
                                          <p:attrName>ppt_h</p:attrName>
                                        </p:attrNameLst>
                                      </p:cBhvr>
                                      <p:tavLst>
                                        <p:tav tm="0">
                                          <p:val>
                                            <p:strVal val="#ppt_h"/>
                                          </p:val>
                                        </p:tav>
                                        <p:tav tm="100000">
                                          <p:val>
                                            <p:strVal val="#ppt_h"/>
                                          </p:val>
                                        </p:tav>
                                      </p:tavLst>
                                    </p:anim>
                                    <p:animEffect transition="in" filter="fade">
                                      <p:cBhvr>
                                        <p:cTn id="65" dur="1000"/>
                                        <p:tgtEl>
                                          <p:spTgt spid="187396"/>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187402"/>
                                        </p:tgtEl>
                                        <p:attrNameLst>
                                          <p:attrName>style.visibility</p:attrName>
                                        </p:attrNameLst>
                                      </p:cBhvr>
                                      <p:to>
                                        <p:strVal val="visible"/>
                                      </p:to>
                                    </p:set>
                                    <p:anim calcmode="lin" valueType="num">
                                      <p:cBhvr>
                                        <p:cTn id="70" dur="1000" fill="hold"/>
                                        <p:tgtEl>
                                          <p:spTgt spid="187402"/>
                                        </p:tgtEl>
                                        <p:attrNameLst>
                                          <p:attrName>ppt_w</p:attrName>
                                        </p:attrNameLst>
                                      </p:cBhvr>
                                      <p:tavLst>
                                        <p:tav tm="0">
                                          <p:val>
                                            <p:strVal val="#ppt_w*0.70"/>
                                          </p:val>
                                        </p:tav>
                                        <p:tav tm="100000">
                                          <p:val>
                                            <p:strVal val="#ppt_w"/>
                                          </p:val>
                                        </p:tav>
                                      </p:tavLst>
                                    </p:anim>
                                    <p:anim calcmode="lin" valueType="num">
                                      <p:cBhvr>
                                        <p:cTn id="71" dur="1000" fill="hold"/>
                                        <p:tgtEl>
                                          <p:spTgt spid="187402"/>
                                        </p:tgtEl>
                                        <p:attrNameLst>
                                          <p:attrName>ppt_h</p:attrName>
                                        </p:attrNameLst>
                                      </p:cBhvr>
                                      <p:tavLst>
                                        <p:tav tm="0">
                                          <p:val>
                                            <p:strVal val="#ppt_h"/>
                                          </p:val>
                                        </p:tav>
                                        <p:tav tm="100000">
                                          <p:val>
                                            <p:strVal val="#ppt_h"/>
                                          </p:val>
                                        </p:tav>
                                      </p:tavLst>
                                    </p:anim>
                                    <p:animEffect transition="in" filter="fade">
                                      <p:cBhvr>
                                        <p:cTn id="72" dur="1000"/>
                                        <p:tgtEl>
                                          <p:spTgt spid="187402"/>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187403"/>
                                        </p:tgtEl>
                                        <p:attrNameLst>
                                          <p:attrName>style.visibility</p:attrName>
                                        </p:attrNameLst>
                                      </p:cBhvr>
                                      <p:to>
                                        <p:strVal val="visible"/>
                                      </p:to>
                                    </p:set>
                                    <p:anim calcmode="lin" valueType="num">
                                      <p:cBhvr>
                                        <p:cTn id="77" dur="1000" fill="hold"/>
                                        <p:tgtEl>
                                          <p:spTgt spid="187403"/>
                                        </p:tgtEl>
                                        <p:attrNameLst>
                                          <p:attrName>ppt_w</p:attrName>
                                        </p:attrNameLst>
                                      </p:cBhvr>
                                      <p:tavLst>
                                        <p:tav tm="0">
                                          <p:val>
                                            <p:strVal val="#ppt_w*0.70"/>
                                          </p:val>
                                        </p:tav>
                                        <p:tav tm="100000">
                                          <p:val>
                                            <p:strVal val="#ppt_w"/>
                                          </p:val>
                                        </p:tav>
                                      </p:tavLst>
                                    </p:anim>
                                    <p:anim calcmode="lin" valueType="num">
                                      <p:cBhvr>
                                        <p:cTn id="78" dur="1000" fill="hold"/>
                                        <p:tgtEl>
                                          <p:spTgt spid="187403"/>
                                        </p:tgtEl>
                                        <p:attrNameLst>
                                          <p:attrName>ppt_h</p:attrName>
                                        </p:attrNameLst>
                                      </p:cBhvr>
                                      <p:tavLst>
                                        <p:tav tm="0">
                                          <p:val>
                                            <p:strVal val="#ppt_h"/>
                                          </p:val>
                                        </p:tav>
                                        <p:tav tm="100000">
                                          <p:val>
                                            <p:strVal val="#ppt_h"/>
                                          </p:val>
                                        </p:tav>
                                      </p:tavLst>
                                    </p:anim>
                                    <p:animEffect transition="in" filter="fade">
                                      <p:cBhvr>
                                        <p:cTn id="79" dur="1000"/>
                                        <p:tgtEl>
                                          <p:spTgt spid="187403"/>
                                        </p:tgtEl>
                                      </p:cBhvr>
                                    </p:animEffect>
                                  </p:childTnLst>
                                </p:cTn>
                              </p:par>
                              <p:par>
                                <p:cTn id="80" presetID="55" presetClass="entr" presetSubtype="0" fill="hold" grpId="0" nodeType="withEffect">
                                  <p:stCondLst>
                                    <p:cond delay="0"/>
                                  </p:stCondLst>
                                  <p:childTnLst>
                                    <p:set>
                                      <p:cBhvr>
                                        <p:cTn id="81" dur="1" fill="hold">
                                          <p:stCondLst>
                                            <p:cond delay="0"/>
                                          </p:stCondLst>
                                        </p:cTn>
                                        <p:tgtEl>
                                          <p:spTgt spid="187410"/>
                                        </p:tgtEl>
                                        <p:attrNameLst>
                                          <p:attrName>style.visibility</p:attrName>
                                        </p:attrNameLst>
                                      </p:cBhvr>
                                      <p:to>
                                        <p:strVal val="visible"/>
                                      </p:to>
                                    </p:set>
                                    <p:anim calcmode="lin" valueType="num">
                                      <p:cBhvr>
                                        <p:cTn id="82" dur="1000" fill="hold"/>
                                        <p:tgtEl>
                                          <p:spTgt spid="187410"/>
                                        </p:tgtEl>
                                        <p:attrNameLst>
                                          <p:attrName>ppt_w</p:attrName>
                                        </p:attrNameLst>
                                      </p:cBhvr>
                                      <p:tavLst>
                                        <p:tav tm="0">
                                          <p:val>
                                            <p:strVal val="#ppt_w*0.70"/>
                                          </p:val>
                                        </p:tav>
                                        <p:tav tm="100000">
                                          <p:val>
                                            <p:strVal val="#ppt_w"/>
                                          </p:val>
                                        </p:tav>
                                      </p:tavLst>
                                    </p:anim>
                                    <p:anim calcmode="lin" valueType="num">
                                      <p:cBhvr>
                                        <p:cTn id="83" dur="1000" fill="hold"/>
                                        <p:tgtEl>
                                          <p:spTgt spid="187410"/>
                                        </p:tgtEl>
                                        <p:attrNameLst>
                                          <p:attrName>ppt_h</p:attrName>
                                        </p:attrNameLst>
                                      </p:cBhvr>
                                      <p:tavLst>
                                        <p:tav tm="0">
                                          <p:val>
                                            <p:strVal val="#ppt_h"/>
                                          </p:val>
                                        </p:tav>
                                        <p:tav tm="100000">
                                          <p:val>
                                            <p:strVal val="#ppt_h"/>
                                          </p:val>
                                        </p:tav>
                                      </p:tavLst>
                                    </p:anim>
                                    <p:animEffect transition="in" filter="fade">
                                      <p:cBhvr>
                                        <p:cTn id="84" dur="1000"/>
                                        <p:tgtEl>
                                          <p:spTgt spid="1874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6" grpId="0" animBg="1"/>
      <p:bldP spid="187398" grpId="0" animBg="1"/>
      <p:bldP spid="187399" grpId="0"/>
      <p:bldP spid="187400" grpId="0"/>
      <p:bldP spid="187401" grpId="0"/>
      <p:bldP spid="187402" grpId="0"/>
      <p:bldP spid="187403" grpId="0" animBg="1"/>
      <p:bldP spid="187410" grpId="0"/>
      <p:bldP spid="187414" grpId="0"/>
      <p:bldP spid="18741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egnaposto numero diapositiva 1"/>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184BAD25-2C75-40E9-B9F0-3F5912B013E1}" type="slidenum">
              <a:rPr lang="it-IT" sz="2400">
                <a:solidFill>
                  <a:schemeClr val="bg1"/>
                </a:solidFill>
              </a:rPr>
              <a:pPr/>
              <a:t>35</a:t>
            </a:fld>
            <a:endParaRPr lang="it-IT" sz="2400">
              <a:solidFill>
                <a:schemeClr val="bg1"/>
              </a:solidFill>
            </a:endParaRPr>
          </a:p>
        </p:txBody>
      </p:sp>
      <p:sp>
        <p:nvSpPr>
          <p:cNvPr id="30723" name="Rettangolo 1"/>
          <p:cNvSpPr>
            <a:spLocks noChangeArrowheads="1"/>
          </p:cNvSpPr>
          <p:nvPr/>
        </p:nvSpPr>
        <p:spPr bwMode="auto">
          <a:xfrm>
            <a:off x="3810000" y="1536700"/>
            <a:ext cx="4572000" cy="3784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spcAft>
                <a:spcPts val="1125"/>
              </a:spcAft>
            </a:pPr>
            <a:r>
              <a:rPr lang="it-IT">
                <a:solidFill>
                  <a:srgbClr val="000000"/>
                </a:solidFill>
                <a:latin typeface="Verdana" panose="020B0604030504040204" pitchFamily="34" charset="0"/>
                <a:cs typeface="Times New Roman" panose="02020603050405020304" pitchFamily="18" charset="0"/>
              </a:rPr>
              <a:t>L’obiettivo sano di ogni coppia può essere colto nell’invito che propone G.K Gilbran, nel libro “Il profeta”, a proposito del matrimonio: “Amatevi vicendevolmente, ma il vostro amore non sia una prigione: lasciate piuttosto un mare ondoso tra le due sponde delle vostre anime[…]come le corde di un liuto, che sono sole, anche se vibrano per la stessa musica”.</a:t>
            </a:r>
            <a:endParaRPr lang="it-IT" sz="36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2714441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sz="half" idx="1"/>
          </p:nvPr>
        </p:nvSpPr>
        <p:spPr>
          <a:xfrm>
            <a:off x="1524000" y="476250"/>
            <a:ext cx="9144000" cy="2520950"/>
          </a:xfrm>
          <a:extLst>
            <a:ext uri="{91240B29-F687-4F45-9708-019B960494DF}">
              <a14:hiddenLine xmlns:a14="http://schemas.microsoft.com/office/drawing/2010/main" xmlns="" w="12700">
                <a:solidFill>
                  <a:schemeClr val="tx1"/>
                </a:solidFill>
                <a:miter lim="800000"/>
                <a:headEnd/>
                <a:tailEnd/>
              </a14:hiddenLine>
            </a:ext>
          </a:extLst>
        </p:spPr>
        <p:txBody>
          <a:bodyPr vert="horz" lIns="90488" tIns="44450" rIns="90488" bIns="44450" rtlCol="0">
            <a:normAutofit/>
          </a:bodyPr>
          <a:lstStyle/>
          <a:p>
            <a:pPr marL="0" indent="0" algn="just" defTabSz="762000">
              <a:buNone/>
            </a:pPr>
            <a:r>
              <a:rPr lang="it-IT" altLang="zh-CN" sz="2400" i="1"/>
              <a:t>La grandiosità è un meccanismo che comporta una esagerazione per eccesso o per difetto, di alcuni aspetti di sé, degli altri o del mondo.</a:t>
            </a:r>
          </a:p>
          <a:p>
            <a:pPr marL="0" indent="0" algn="just" defTabSz="762000">
              <a:buNone/>
            </a:pPr>
            <a:endParaRPr lang="it-IT" altLang="zh-CN" sz="2400"/>
          </a:p>
        </p:txBody>
      </p:sp>
      <p:sp>
        <p:nvSpPr>
          <p:cNvPr id="33795" name="Segnaposto numero diapositiva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36ABB7BA-0FCB-4D92-B10B-BD4BE4C5B538}" type="slidenum">
              <a:rPr lang="it-IT" sz="2400">
                <a:solidFill>
                  <a:schemeClr val="bg1"/>
                </a:solidFill>
              </a:rPr>
              <a:pPr/>
              <a:t>36</a:t>
            </a:fld>
            <a:endParaRPr lang="it-IT" sz="2400">
              <a:solidFill>
                <a:schemeClr val="bg1"/>
              </a:solidFill>
            </a:endParaRPr>
          </a:p>
        </p:txBody>
      </p:sp>
      <p:sp>
        <p:nvSpPr>
          <p:cNvPr id="33796" name="Rectangle 2"/>
          <p:cNvSpPr>
            <a:spLocks noChangeArrowheads="1"/>
          </p:cNvSpPr>
          <p:nvPr/>
        </p:nvSpPr>
        <p:spPr bwMode="auto">
          <a:xfrm>
            <a:off x="1524000" y="1"/>
            <a:ext cx="9144000" cy="549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lstStyle>
            <a:lvl1pPr marL="457200" indent="-457200" defTabSz="762000">
              <a:defRPr sz="2000">
                <a:solidFill>
                  <a:schemeClr val="tx1"/>
                </a:solidFill>
                <a:latin typeface="Arial" panose="020B0604020202020204" pitchFamily="34" charset="0"/>
              </a:defRPr>
            </a:lvl1pPr>
            <a:lvl2pPr indent="-457200" defTabSz="762000">
              <a:defRPr sz="2000">
                <a:solidFill>
                  <a:schemeClr val="tx1"/>
                </a:solidFill>
                <a:latin typeface="Arial" panose="020B0604020202020204" pitchFamily="34" charset="0"/>
              </a:defRPr>
            </a:lvl2pPr>
            <a:lvl3pPr marL="457200" indent="-457200" defTabSz="762000">
              <a:defRPr sz="2000">
                <a:solidFill>
                  <a:schemeClr val="tx1"/>
                </a:solidFill>
                <a:latin typeface="Arial" panose="020B0604020202020204" pitchFamily="34" charset="0"/>
              </a:defRPr>
            </a:lvl3pPr>
            <a:lvl4pPr marL="457200" indent="-457200" defTabSz="762000">
              <a:defRPr sz="2000">
                <a:solidFill>
                  <a:schemeClr val="tx1"/>
                </a:solidFill>
                <a:latin typeface="Arial" panose="020B0604020202020204" pitchFamily="34" charset="0"/>
              </a:defRPr>
            </a:lvl4pPr>
            <a:lvl5pPr marL="457200" indent="-457200" defTabSz="762000">
              <a:defRPr sz="2000">
                <a:solidFill>
                  <a:schemeClr val="tx1"/>
                </a:solidFill>
                <a:latin typeface="Arial" panose="020B0604020202020204" pitchFamily="34" charset="0"/>
              </a:defRPr>
            </a:lvl5pPr>
            <a:lvl6pPr marL="914400" indent="-457200" defTabSz="762000" eaLnBrk="0" fontAlgn="base" hangingPunct="0">
              <a:spcBef>
                <a:spcPct val="0"/>
              </a:spcBef>
              <a:spcAft>
                <a:spcPct val="0"/>
              </a:spcAft>
              <a:defRPr sz="2000">
                <a:solidFill>
                  <a:schemeClr val="tx1"/>
                </a:solidFill>
                <a:latin typeface="Arial" panose="020B0604020202020204" pitchFamily="34" charset="0"/>
              </a:defRPr>
            </a:lvl6pPr>
            <a:lvl7pPr marL="1371600" indent="-457200" defTabSz="762000" eaLnBrk="0" fontAlgn="base" hangingPunct="0">
              <a:spcBef>
                <a:spcPct val="0"/>
              </a:spcBef>
              <a:spcAft>
                <a:spcPct val="0"/>
              </a:spcAft>
              <a:defRPr sz="2000">
                <a:solidFill>
                  <a:schemeClr val="tx1"/>
                </a:solidFill>
                <a:latin typeface="Arial" panose="020B0604020202020204" pitchFamily="34" charset="0"/>
              </a:defRPr>
            </a:lvl7pPr>
            <a:lvl8pPr marL="1828800" indent="-457200" defTabSz="762000" eaLnBrk="0" fontAlgn="base" hangingPunct="0">
              <a:spcBef>
                <a:spcPct val="0"/>
              </a:spcBef>
              <a:spcAft>
                <a:spcPct val="0"/>
              </a:spcAft>
              <a:defRPr sz="2000">
                <a:solidFill>
                  <a:schemeClr val="tx1"/>
                </a:solidFill>
                <a:latin typeface="Arial" panose="020B0604020202020204" pitchFamily="34" charset="0"/>
              </a:defRPr>
            </a:lvl8pPr>
            <a:lvl9pPr marL="2286000" indent="-457200" defTabSz="7620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20000"/>
              </a:spcBef>
            </a:pPr>
            <a:r>
              <a:rPr lang="it-IT" altLang="zh-CN" sz="2800" b="1">
                <a:solidFill>
                  <a:schemeClr val="accent2"/>
                </a:solidFill>
              </a:rPr>
              <a:t>GRANDIOSITA’</a:t>
            </a:r>
            <a:endParaRPr lang="it-IT" sz="2800" b="1" i="1">
              <a:solidFill>
                <a:schemeClr val="accent2"/>
              </a:solidFill>
            </a:endParaRPr>
          </a:p>
        </p:txBody>
      </p:sp>
      <p:sp>
        <p:nvSpPr>
          <p:cNvPr id="33797" name="Rectangle 7"/>
          <p:cNvSpPr>
            <a:spLocks noChangeArrowheads="1"/>
          </p:cNvSpPr>
          <p:nvPr/>
        </p:nvSpPr>
        <p:spPr bwMode="auto">
          <a:xfrm>
            <a:off x="1524000" y="1844676"/>
            <a:ext cx="4211638" cy="405341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lnSpc>
                <a:spcPct val="110000"/>
              </a:lnSpc>
              <a:spcBef>
                <a:spcPct val="20000"/>
              </a:spcBef>
            </a:pPr>
            <a:r>
              <a:rPr lang="it-IT" altLang="zh-CN" sz="2400" i="1">
                <a:solidFill>
                  <a:schemeClr val="accent2"/>
                </a:solidFill>
              </a:rPr>
              <a:t>Per esempio l’affermazione “Ero così spaventato da non poter pensare” presuppone un ingigantimento del valore dello stato d’animo e contemporaneamente la minimizzazione delle capacità della persona a pensare quando spaventata </a:t>
            </a:r>
            <a:r>
              <a:rPr lang="it-IT" altLang="zh-CN" sz="1800">
                <a:solidFill>
                  <a:schemeClr val="accent2"/>
                </a:solidFill>
              </a:rPr>
              <a:t>(Schiff op.cit. pag. 29).</a:t>
            </a:r>
            <a:r>
              <a:rPr lang="it-IT" altLang="zh-CN" sz="1800"/>
              <a:t> </a:t>
            </a:r>
          </a:p>
        </p:txBody>
      </p:sp>
      <p:pic>
        <p:nvPicPr>
          <p:cNvPr id="33798" name="Picture 8"/>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924550" y="1989139"/>
            <a:ext cx="4743450" cy="3419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3799" name="Oval 9"/>
          <p:cNvSpPr>
            <a:spLocks noChangeArrowheads="1"/>
          </p:cNvSpPr>
          <p:nvPr/>
        </p:nvSpPr>
        <p:spPr bwMode="auto">
          <a:xfrm>
            <a:off x="7896226" y="2852738"/>
            <a:ext cx="1008063" cy="360362"/>
          </a:xfrm>
          <a:prstGeom prst="ellipse">
            <a:avLst/>
          </a:prstGeom>
          <a:noFill/>
          <a:ln w="63500">
            <a:solidFill>
              <a:srgbClr val="FF00FF"/>
            </a:solidFill>
            <a:round/>
            <a:headEnd/>
            <a:tailEnd/>
          </a:ln>
          <a:effectLst/>
          <a:extLst>
            <a:ext uri="{909E8E84-426E-40DD-AFC4-6F175D3DCCD1}">
              <a14:hiddenFill xmlns:a14="http://schemas.microsoft.com/office/drawing/2010/main" xmlns="">
                <a:solidFill>
                  <a:srgbClr val="FFFF00">
                    <a:alpha val="50195"/>
                  </a:srgbClr>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Tree>
    <p:extLst>
      <p:ext uri="{BB962C8B-B14F-4D97-AF65-F5344CB8AC3E}">
        <p14:creationId xmlns:p14="http://schemas.microsoft.com/office/powerpoint/2010/main" xmlns="" val="177235624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sz="half" idx="1"/>
          </p:nvPr>
        </p:nvSpPr>
        <p:spPr>
          <a:xfrm>
            <a:off x="1524000" y="692150"/>
            <a:ext cx="9144000" cy="2592388"/>
          </a:xfrm>
          <a:extLst>
            <a:ext uri="{91240B29-F687-4F45-9708-019B960494DF}">
              <a14:hiddenLine xmlns:a14="http://schemas.microsoft.com/office/drawing/2010/main" xmlns="" w="12700">
                <a:solidFill>
                  <a:schemeClr val="tx1"/>
                </a:solidFill>
                <a:miter lim="800000"/>
                <a:headEnd/>
                <a:tailEnd/>
              </a14:hiddenLine>
            </a:ext>
          </a:extLst>
        </p:spPr>
        <p:txBody>
          <a:bodyPr vert="horz" lIns="90488" tIns="44450" rIns="90488" bIns="44450" rtlCol="0">
            <a:normAutofit/>
          </a:bodyPr>
          <a:lstStyle/>
          <a:p>
            <a:pPr marL="355600" indent="-355600" algn="just" defTabSz="762000">
              <a:lnSpc>
                <a:spcPct val="130000"/>
              </a:lnSpc>
            </a:pPr>
            <a:r>
              <a:rPr lang="it-IT" altLang="zh-CN" sz="2400" b="1"/>
              <a:t>Iperdettagliamento</a:t>
            </a:r>
          </a:p>
          <a:p>
            <a:pPr marL="355600" indent="-355600" algn="just" defTabSz="762000">
              <a:lnSpc>
                <a:spcPct val="130000"/>
              </a:lnSpc>
            </a:pPr>
            <a:r>
              <a:rPr lang="it-IT" altLang="zh-CN" sz="2400" b="1"/>
              <a:t>Ipergeneralizzazione</a:t>
            </a:r>
          </a:p>
          <a:p>
            <a:pPr marL="355600" indent="-355600" algn="just" defTabSz="762000">
              <a:lnSpc>
                <a:spcPct val="130000"/>
              </a:lnSpc>
            </a:pPr>
            <a:r>
              <a:rPr lang="it-IT" altLang="zh-CN" sz="2400" b="1"/>
              <a:t>Intensificazione</a:t>
            </a:r>
          </a:p>
          <a:p>
            <a:pPr marL="355600" indent="-355600" algn="just" defTabSz="762000">
              <a:lnSpc>
                <a:spcPct val="130000"/>
              </a:lnSpc>
            </a:pPr>
            <a:r>
              <a:rPr lang="it-IT" altLang="zh-CN" sz="2400" b="1"/>
              <a:t>Fantasia</a:t>
            </a:r>
          </a:p>
          <a:p>
            <a:pPr marL="355600" indent="-355600" algn="just" defTabSz="762000">
              <a:buNone/>
            </a:pPr>
            <a:endParaRPr lang="it-IT" altLang="zh-CN" sz="2400" b="1"/>
          </a:p>
        </p:txBody>
      </p:sp>
      <p:sp>
        <p:nvSpPr>
          <p:cNvPr id="35843" name="Segnaposto numero diapositiva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984E0333-8DD5-44C9-9DB1-882666B8F168}" type="slidenum">
              <a:rPr lang="it-IT" sz="2400">
                <a:solidFill>
                  <a:schemeClr val="bg1"/>
                </a:solidFill>
              </a:rPr>
              <a:pPr/>
              <a:t>37</a:t>
            </a:fld>
            <a:endParaRPr lang="it-IT" sz="2400">
              <a:solidFill>
                <a:schemeClr val="bg1"/>
              </a:solidFill>
            </a:endParaRPr>
          </a:p>
        </p:txBody>
      </p:sp>
      <p:sp>
        <p:nvSpPr>
          <p:cNvPr id="35844" name="Rectangle 2"/>
          <p:cNvSpPr>
            <a:spLocks noChangeArrowheads="1"/>
          </p:cNvSpPr>
          <p:nvPr/>
        </p:nvSpPr>
        <p:spPr bwMode="auto">
          <a:xfrm>
            <a:off x="1524000" y="1"/>
            <a:ext cx="9144000" cy="549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lstStyle>
            <a:lvl1pPr marL="457200" indent="-457200" defTabSz="762000">
              <a:defRPr sz="2000">
                <a:solidFill>
                  <a:schemeClr val="tx1"/>
                </a:solidFill>
                <a:latin typeface="Arial" panose="020B0604020202020204" pitchFamily="34" charset="0"/>
              </a:defRPr>
            </a:lvl1pPr>
            <a:lvl2pPr indent="-457200" defTabSz="762000">
              <a:defRPr sz="2000">
                <a:solidFill>
                  <a:schemeClr val="tx1"/>
                </a:solidFill>
                <a:latin typeface="Arial" panose="020B0604020202020204" pitchFamily="34" charset="0"/>
              </a:defRPr>
            </a:lvl2pPr>
            <a:lvl3pPr marL="457200" indent="-457200" defTabSz="762000">
              <a:defRPr sz="2000">
                <a:solidFill>
                  <a:schemeClr val="tx1"/>
                </a:solidFill>
                <a:latin typeface="Arial" panose="020B0604020202020204" pitchFamily="34" charset="0"/>
              </a:defRPr>
            </a:lvl3pPr>
            <a:lvl4pPr marL="457200" indent="-457200" defTabSz="762000">
              <a:defRPr sz="2000">
                <a:solidFill>
                  <a:schemeClr val="tx1"/>
                </a:solidFill>
                <a:latin typeface="Arial" panose="020B0604020202020204" pitchFamily="34" charset="0"/>
              </a:defRPr>
            </a:lvl4pPr>
            <a:lvl5pPr marL="457200" indent="-457200" defTabSz="762000">
              <a:defRPr sz="2000">
                <a:solidFill>
                  <a:schemeClr val="tx1"/>
                </a:solidFill>
                <a:latin typeface="Arial" panose="020B0604020202020204" pitchFamily="34" charset="0"/>
              </a:defRPr>
            </a:lvl5pPr>
            <a:lvl6pPr marL="914400" indent="-457200" defTabSz="762000" eaLnBrk="0" fontAlgn="base" hangingPunct="0">
              <a:spcBef>
                <a:spcPct val="0"/>
              </a:spcBef>
              <a:spcAft>
                <a:spcPct val="0"/>
              </a:spcAft>
              <a:defRPr sz="2000">
                <a:solidFill>
                  <a:schemeClr val="tx1"/>
                </a:solidFill>
                <a:latin typeface="Arial" panose="020B0604020202020204" pitchFamily="34" charset="0"/>
              </a:defRPr>
            </a:lvl6pPr>
            <a:lvl7pPr marL="1371600" indent="-457200" defTabSz="762000" eaLnBrk="0" fontAlgn="base" hangingPunct="0">
              <a:spcBef>
                <a:spcPct val="0"/>
              </a:spcBef>
              <a:spcAft>
                <a:spcPct val="0"/>
              </a:spcAft>
              <a:defRPr sz="2000">
                <a:solidFill>
                  <a:schemeClr val="tx1"/>
                </a:solidFill>
                <a:latin typeface="Arial" panose="020B0604020202020204" pitchFamily="34" charset="0"/>
              </a:defRPr>
            </a:lvl7pPr>
            <a:lvl8pPr marL="1828800" indent="-457200" defTabSz="762000" eaLnBrk="0" fontAlgn="base" hangingPunct="0">
              <a:spcBef>
                <a:spcPct val="0"/>
              </a:spcBef>
              <a:spcAft>
                <a:spcPct val="0"/>
              </a:spcAft>
              <a:defRPr sz="2000">
                <a:solidFill>
                  <a:schemeClr val="tx1"/>
                </a:solidFill>
                <a:latin typeface="Arial" panose="020B0604020202020204" pitchFamily="34" charset="0"/>
              </a:defRPr>
            </a:lvl8pPr>
            <a:lvl9pPr marL="2286000" indent="-457200" defTabSz="7620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20000"/>
              </a:spcBef>
            </a:pPr>
            <a:r>
              <a:rPr lang="it-IT" altLang="zh-CN" sz="2800" b="1">
                <a:solidFill>
                  <a:schemeClr val="accent2"/>
                </a:solidFill>
              </a:rPr>
              <a:t>DISTURBI DEL PENSIERO 1/3</a:t>
            </a:r>
            <a:endParaRPr lang="it-IT" sz="2800" b="1" i="1">
              <a:solidFill>
                <a:schemeClr val="accent2"/>
              </a:solidFill>
            </a:endParaRPr>
          </a:p>
        </p:txBody>
      </p:sp>
      <p:sp>
        <p:nvSpPr>
          <p:cNvPr id="35845" name="Rectangle 4"/>
          <p:cNvSpPr>
            <a:spLocks noChangeArrowheads="1"/>
          </p:cNvSpPr>
          <p:nvPr/>
        </p:nvSpPr>
        <p:spPr bwMode="auto">
          <a:xfrm>
            <a:off x="1524000" y="3644900"/>
            <a:ext cx="9144000" cy="212365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lnSpc>
                <a:spcPct val="110000"/>
              </a:lnSpc>
              <a:spcBef>
                <a:spcPct val="20000"/>
              </a:spcBef>
            </a:pPr>
            <a:r>
              <a:rPr lang="it-IT" altLang="zh-CN" sz="2400" i="1">
                <a:solidFill>
                  <a:schemeClr val="accent2"/>
                </a:solidFill>
              </a:rPr>
              <a:t>IPERDETTAGLIAMENTO: intorno ad ogni problema particolare è possibile sovraccaricarsi di un numero eccessivo di stimoli, rilevanti e irrilevanti, e dare una valutazione erronea ai dettagli. Questo è il più comune dei meccanismi che rendono inefficace l’attività di pensiero. </a:t>
            </a:r>
            <a:r>
              <a:rPr lang="it-IT" altLang="zh-CN" sz="1800">
                <a:solidFill>
                  <a:schemeClr val="accent2"/>
                </a:solidFill>
              </a:rPr>
              <a:t>(Schiff op.cit. pag. 31).</a:t>
            </a:r>
            <a:r>
              <a:rPr lang="it-IT" altLang="zh-CN" sz="1800"/>
              <a:t> </a:t>
            </a:r>
          </a:p>
        </p:txBody>
      </p:sp>
      <p:pic>
        <p:nvPicPr>
          <p:cNvPr id="35846" name="Picture 5"/>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311901" y="476251"/>
            <a:ext cx="4067175" cy="2932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5847" name="Oval 6"/>
          <p:cNvSpPr>
            <a:spLocks noChangeArrowheads="1"/>
          </p:cNvSpPr>
          <p:nvPr/>
        </p:nvSpPr>
        <p:spPr bwMode="auto">
          <a:xfrm>
            <a:off x="7751764" y="1412875"/>
            <a:ext cx="1368425" cy="431800"/>
          </a:xfrm>
          <a:prstGeom prst="ellipse">
            <a:avLst/>
          </a:prstGeom>
          <a:noFill/>
          <a:ln w="63500">
            <a:solidFill>
              <a:srgbClr val="FF00FF"/>
            </a:solidFill>
            <a:round/>
            <a:headEnd/>
            <a:tailEnd/>
          </a:ln>
          <a:effectLst/>
          <a:extLst>
            <a:ext uri="{909E8E84-426E-40DD-AFC4-6F175D3DCCD1}">
              <a14:hiddenFill xmlns:a14="http://schemas.microsoft.com/office/drawing/2010/main" xmlns="">
                <a:solidFill>
                  <a:srgbClr val="FFFF00">
                    <a:alpha val="50195"/>
                  </a:srgbClr>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Tree>
    <p:extLst>
      <p:ext uri="{BB962C8B-B14F-4D97-AF65-F5344CB8AC3E}">
        <p14:creationId xmlns:p14="http://schemas.microsoft.com/office/powerpoint/2010/main" xmlns="" val="120415519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egnaposto numero diapositiva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C02268DF-2B01-424A-8AB4-4E33FB2F5A1A}" type="slidenum">
              <a:rPr lang="it-IT" sz="2400">
                <a:solidFill>
                  <a:schemeClr val="bg1"/>
                </a:solidFill>
              </a:rPr>
              <a:pPr/>
              <a:t>38</a:t>
            </a:fld>
            <a:endParaRPr lang="it-IT" sz="2400">
              <a:solidFill>
                <a:schemeClr val="bg1"/>
              </a:solidFill>
            </a:endParaRPr>
          </a:p>
        </p:txBody>
      </p:sp>
      <p:sp>
        <p:nvSpPr>
          <p:cNvPr id="37891" name="Rectangle 2"/>
          <p:cNvSpPr>
            <a:spLocks noChangeArrowheads="1"/>
          </p:cNvSpPr>
          <p:nvPr/>
        </p:nvSpPr>
        <p:spPr bwMode="auto">
          <a:xfrm>
            <a:off x="1524000" y="1"/>
            <a:ext cx="9144000" cy="549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lstStyle>
            <a:lvl1pPr marL="457200" indent="-457200" defTabSz="762000">
              <a:defRPr sz="2000">
                <a:solidFill>
                  <a:schemeClr val="tx1"/>
                </a:solidFill>
                <a:latin typeface="Arial" panose="020B0604020202020204" pitchFamily="34" charset="0"/>
              </a:defRPr>
            </a:lvl1pPr>
            <a:lvl2pPr indent="-457200" defTabSz="762000">
              <a:defRPr sz="2000">
                <a:solidFill>
                  <a:schemeClr val="tx1"/>
                </a:solidFill>
                <a:latin typeface="Arial" panose="020B0604020202020204" pitchFamily="34" charset="0"/>
              </a:defRPr>
            </a:lvl2pPr>
            <a:lvl3pPr marL="457200" indent="-457200" defTabSz="762000">
              <a:defRPr sz="2000">
                <a:solidFill>
                  <a:schemeClr val="tx1"/>
                </a:solidFill>
                <a:latin typeface="Arial" panose="020B0604020202020204" pitchFamily="34" charset="0"/>
              </a:defRPr>
            </a:lvl3pPr>
            <a:lvl4pPr marL="457200" indent="-457200" defTabSz="762000">
              <a:defRPr sz="2000">
                <a:solidFill>
                  <a:schemeClr val="tx1"/>
                </a:solidFill>
                <a:latin typeface="Arial" panose="020B0604020202020204" pitchFamily="34" charset="0"/>
              </a:defRPr>
            </a:lvl4pPr>
            <a:lvl5pPr marL="457200" indent="-457200" defTabSz="762000">
              <a:defRPr sz="2000">
                <a:solidFill>
                  <a:schemeClr val="tx1"/>
                </a:solidFill>
                <a:latin typeface="Arial" panose="020B0604020202020204" pitchFamily="34" charset="0"/>
              </a:defRPr>
            </a:lvl5pPr>
            <a:lvl6pPr marL="914400" indent="-457200" defTabSz="762000" eaLnBrk="0" fontAlgn="base" hangingPunct="0">
              <a:spcBef>
                <a:spcPct val="0"/>
              </a:spcBef>
              <a:spcAft>
                <a:spcPct val="0"/>
              </a:spcAft>
              <a:defRPr sz="2000">
                <a:solidFill>
                  <a:schemeClr val="tx1"/>
                </a:solidFill>
                <a:latin typeface="Arial" panose="020B0604020202020204" pitchFamily="34" charset="0"/>
              </a:defRPr>
            </a:lvl6pPr>
            <a:lvl7pPr marL="1371600" indent="-457200" defTabSz="762000" eaLnBrk="0" fontAlgn="base" hangingPunct="0">
              <a:spcBef>
                <a:spcPct val="0"/>
              </a:spcBef>
              <a:spcAft>
                <a:spcPct val="0"/>
              </a:spcAft>
              <a:defRPr sz="2000">
                <a:solidFill>
                  <a:schemeClr val="tx1"/>
                </a:solidFill>
                <a:latin typeface="Arial" panose="020B0604020202020204" pitchFamily="34" charset="0"/>
              </a:defRPr>
            </a:lvl7pPr>
            <a:lvl8pPr marL="1828800" indent="-457200" defTabSz="762000" eaLnBrk="0" fontAlgn="base" hangingPunct="0">
              <a:spcBef>
                <a:spcPct val="0"/>
              </a:spcBef>
              <a:spcAft>
                <a:spcPct val="0"/>
              </a:spcAft>
              <a:defRPr sz="2000">
                <a:solidFill>
                  <a:schemeClr val="tx1"/>
                </a:solidFill>
                <a:latin typeface="Arial" panose="020B0604020202020204" pitchFamily="34" charset="0"/>
              </a:defRPr>
            </a:lvl8pPr>
            <a:lvl9pPr marL="2286000" indent="-457200" defTabSz="7620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20000"/>
              </a:spcBef>
            </a:pPr>
            <a:r>
              <a:rPr lang="it-IT" altLang="zh-CN" sz="2800" b="1">
                <a:solidFill>
                  <a:schemeClr val="accent2"/>
                </a:solidFill>
              </a:rPr>
              <a:t>DISTURBI DEL PENSIERO 2/3</a:t>
            </a:r>
            <a:endParaRPr lang="it-IT" sz="2800" b="1" i="1">
              <a:solidFill>
                <a:schemeClr val="accent2"/>
              </a:solidFill>
            </a:endParaRPr>
          </a:p>
        </p:txBody>
      </p:sp>
      <p:sp>
        <p:nvSpPr>
          <p:cNvPr id="37892" name="Rectangle 4"/>
          <p:cNvSpPr>
            <a:spLocks noChangeArrowheads="1"/>
          </p:cNvSpPr>
          <p:nvPr/>
        </p:nvSpPr>
        <p:spPr bwMode="auto">
          <a:xfrm>
            <a:off x="1524000" y="549276"/>
            <a:ext cx="9144000" cy="290848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lnSpc>
                <a:spcPct val="110000"/>
              </a:lnSpc>
              <a:spcBef>
                <a:spcPct val="20000"/>
              </a:spcBef>
            </a:pPr>
            <a:r>
              <a:rPr lang="it-IT" altLang="zh-CN" sz="2400" i="1">
                <a:solidFill>
                  <a:schemeClr val="accent2"/>
                </a:solidFill>
              </a:rPr>
              <a:t>IPERGENERALIZZAZIONE: Domandi quali “qual è il significato della vita?”, “Chi sei?”, “Mi ami veramente?”, sono tipiche del pensiero ipergeneralizzato.</a:t>
            </a:r>
          </a:p>
          <a:p>
            <a:pPr eaLnBrk="1" hangingPunct="1">
              <a:lnSpc>
                <a:spcPct val="110000"/>
              </a:lnSpc>
              <a:spcBef>
                <a:spcPct val="20000"/>
              </a:spcBef>
            </a:pPr>
            <a:r>
              <a:rPr lang="it-IT" altLang="zh-CN" sz="2400" i="1">
                <a:solidFill>
                  <a:schemeClr val="accent2"/>
                </a:solidFill>
              </a:rPr>
              <a:t>Già per il modo in cui è definito, il problema diviene così generalizzato da essere opprimente nella sua ampiezza, irrisolvibile nella logica o semanticamente privo di senso </a:t>
            </a:r>
            <a:r>
              <a:rPr lang="it-IT" altLang="zh-CN" sz="1800">
                <a:solidFill>
                  <a:schemeClr val="accent2"/>
                </a:solidFill>
              </a:rPr>
              <a:t>(Schiff op.cit. pag. 31).</a:t>
            </a:r>
            <a:r>
              <a:rPr lang="it-IT" altLang="zh-CN" sz="1800"/>
              <a:t> </a:t>
            </a:r>
          </a:p>
        </p:txBody>
      </p:sp>
      <p:sp>
        <p:nvSpPr>
          <p:cNvPr id="37893" name="Rectangle 8"/>
          <p:cNvSpPr>
            <a:spLocks noChangeArrowheads="1"/>
          </p:cNvSpPr>
          <p:nvPr/>
        </p:nvSpPr>
        <p:spPr bwMode="auto">
          <a:xfrm>
            <a:off x="1524000" y="3429001"/>
            <a:ext cx="9144000" cy="21975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lnSpc>
                <a:spcPct val="110000"/>
              </a:lnSpc>
              <a:spcBef>
                <a:spcPct val="20000"/>
              </a:spcBef>
            </a:pPr>
            <a:r>
              <a:rPr lang="it-IT" altLang="zh-CN" sz="2400" i="1">
                <a:solidFill>
                  <a:schemeClr val="accent2"/>
                </a:solidFill>
              </a:rPr>
              <a:t>INTENSIFICAZIONE: </a:t>
            </a:r>
            <a:r>
              <a:rPr lang="it-IT" altLang="zh-CN" sz="2400">
                <a:solidFill>
                  <a:schemeClr val="accent2"/>
                </a:solidFill>
              </a:rPr>
              <a:t>la più evidente è quella sul sentimento. Il sentimento magari è adeguato ma lo si intensifica per non affrontare il problema .</a:t>
            </a:r>
          </a:p>
          <a:p>
            <a:pPr eaLnBrk="1" hangingPunct="1">
              <a:lnSpc>
                <a:spcPct val="110000"/>
              </a:lnSpc>
              <a:spcBef>
                <a:spcPct val="20000"/>
              </a:spcBef>
            </a:pPr>
            <a:r>
              <a:rPr lang="it-IT" altLang="zh-CN" sz="2400">
                <a:solidFill>
                  <a:schemeClr val="accent2"/>
                </a:solidFill>
              </a:rPr>
              <a:t>E’ utile riconoscerlo precocemente prima che diventi completamente bloccante.</a:t>
            </a:r>
          </a:p>
        </p:txBody>
      </p:sp>
    </p:spTree>
    <p:extLst>
      <p:ext uri="{BB962C8B-B14F-4D97-AF65-F5344CB8AC3E}">
        <p14:creationId xmlns:p14="http://schemas.microsoft.com/office/powerpoint/2010/main" xmlns="" val="218856314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egnaposto numero diapositiva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917D20E8-884A-47FF-BF4C-6BC6CCE07639}" type="slidenum">
              <a:rPr lang="it-IT" sz="2400">
                <a:solidFill>
                  <a:schemeClr val="bg1"/>
                </a:solidFill>
              </a:rPr>
              <a:pPr/>
              <a:t>39</a:t>
            </a:fld>
            <a:endParaRPr lang="it-IT" sz="2400">
              <a:solidFill>
                <a:schemeClr val="bg1"/>
              </a:solidFill>
            </a:endParaRPr>
          </a:p>
        </p:txBody>
      </p:sp>
      <p:sp>
        <p:nvSpPr>
          <p:cNvPr id="39939" name="Rectangle 2"/>
          <p:cNvSpPr>
            <a:spLocks noChangeArrowheads="1"/>
          </p:cNvSpPr>
          <p:nvPr/>
        </p:nvSpPr>
        <p:spPr bwMode="auto">
          <a:xfrm>
            <a:off x="1524000" y="1"/>
            <a:ext cx="9144000" cy="549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lstStyle>
            <a:lvl1pPr marL="457200" indent="-457200" defTabSz="762000">
              <a:defRPr sz="2000">
                <a:solidFill>
                  <a:schemeClr val="tx1"/>
                </a:solidFill>
                <a:latin typeface="Arial" panose="020B0604020202020204" pitchFamily="34" charset="0"/>
              </a:defRPr>
            </a:lvl1pPr>
            <a:lvl2pPr indent="-457200" defTabSz="762000">
              <a:defRPr sz="2000">
                <a:solidFill>
                  <a:schemeClr val="tx1"/>
                </a:solidFill>
                <a:latin typeface="Arial" panose="020B0604020202020204" pitchFamily="34" charset="0"/>
              </a:defRPr>
            </a:lvl2pPr>
            <a:lvl3pPr marL="457200" indent="-457200" defTabSz="762000">
              <a:defRPr sz="2000">
                <a:solidFill>
                  <a:schemeClr val="tx1"/>
                </a:solidFill>
                <a:latin typeface="Arial" panose="020B0604020202020204" pitchFamily="34" charset="0"/>
              </a:defRPr>
            </a:lvl3pPr>
            <a:lvl4pPr marL="457200" indent="-457200" defTabSz="762000">
              <a:defRPr sz="2000">
                <a:solidFill>
                  <a:schemeClr val="tx1"/>
                </a:solidFill>
                <a:latin typeface="Arial" panose="020B0604020202020204" pitchFamily="34" charset="0"/>
              </a:defRPr>
            </a:lvl4pPr>
            <a:lvl5pPr marL="457200" indent="-457200" defTabSz="762000">
              <a:defRPr sz="2000">
                <a:solidFill>
                  <a:schemeClr val="tx1"/>
                </a:solidFill>
                <a:latin typeface="Arial" panose="020B0604020202020204" pitchFamily="34" charset="0"/>
              </a:defRPr>
            </a:lvl5pPr>
            <a:lvl6pPr marL="914400" indent="-457200" defTabSz="762000" eaLnBrk="0" fontAlgn="base" hangingPunct="0">
              <a:spcBef>
                <a:spcPct val="0"/>
              </a:spcBef>
              <a:spcAft>
                <a:spcPct val="0"/>
              </a:spcAft>
              <a:defRPr sz="2000">
                <a:solidFill>
                  <a:schemeClr val="tx1"/>
                </a:solidFill>
                <a:latin typeface="Arial" panose="020B0604020202020204" pitchFamily="34" charset="0"/>
              </a:defRPr>
            </a:lvl6pPr>
            <a:lvl7pPr marL="1371600" indent="-457200" defTabSz="762000" eaLnBrk="0" fontAlgn="base" hangingPunct="0">
              <a:spcBef>
                <a:spcPct val="0"/>
              </a:spcBef>
              <a:spcAft>
                <a:spcPct val="0"/>
              </a:spcAft>
              <a:defRPr sz="2000">
                <a:solidFill>
                  <a:schemeClr val="tx1"/>
                </a:solidFill>
                <a:latin typeface="Arial" panose="020B0604020202020204" pitchFamily="34" charset="0"/>
              </a:defRPr>
            </a:lvl7pPr>
            <a:lvl8pPr marL="1828800" indent="-457200" defTabSz="762000" eaLnBrk="0" fontAlgn="base" hangingPunct="0">
              <a:spcBef>
                <a:spcPct val="0"/>
              </a:spcBef>
              <a:spcAft>
                <a:spcPct val="0"/>
              </a:spcAft>
              <a:defRPr sz="2000">
                <a:solidFill>
                  <a:schemeClr val="tx1"/>
                </a:solidFill>
                <a:latin typeface="Arial" panose="020B0604020202020204" pitchFamily="34" charset="0"/>
              </a:defRPr>
            </a:lvl8pPr>
            <a:lvl9pPr marL="2286000" indent="-457200" defTabSz="7620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20000"/>
              </a:spcBef>
            </a:pPr>
            <a:r>
              <a:rPr lang="it-IT" altLang="zh-CN" sz="2800" b="1">
                <a:solidFill>
                  <a:schemeClr val="accent2"/>
                </a:solidFill>
              </a:rPr>
              <a:t>DISTURBI DEL PENSIERO 3/3</a:t>
            </a:r>
            <a:endParaRPr lang="it-IT" sz="2800" b="1" i="1">
              <a:solidFill>
                <a:schemeClr val="accent2"/>
              </a:solidFill>
            </a:endParaRPr>
          </a:p>
        </p:txBody>
      </p:sp>
      <p:sp>
        <p:nvSpPr>
          <p:cNvPr id="39940" name="Rectangle 3"/>
          <p:cNvSpPr>
            <a:spLocks noChangeArrowheads="1"/>
          </p:cNvSpPr>
          <p:nvPr/>
        </p:nvSpPr>
        <p:spPr bwMode="auto">
          <a:xfrm>
            <a:off x="1524000" y="549276"/>
            <a:ext cx="9144000" cy="379488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lnSpc>
                <a:spcPct val="110000"/>
              </a:lnSpc>
              <a:spcBef>
                <a:spcPct val="20000"/>
              </a:spcBef>
            </a:pPr>
            <a:r>
              <a:rPr lang="it-IT" altLang="zh-CN" sz="2400" i="1">
                <a:solidFill>
                  <a:schemeClr val="accent2"/>
                </a:solidFill>
              </a:rPr>
              <a:t>FANTASIA: La fantasia è fondamentale per un pensiero efficace. E’ una prefigurazione delle cose…</a:t>
            </a:r>
          </a:p>
          <a:p>
            <a:pPr eaLnBrk="1" hangingPunct="1">
              <a:lnSpc>
                <a:spcPct val="110000"/>
              </a:lnSpc>
              <a:spcBef>
                <a:spcPct val="20000"/>
              </a:spcBef>
            </a:pPr>
            <a:r>
              <a:rPr lang="it-IT" altLang="zh-CN" sz="2400">
                <a:solidFill>
                  <a:schemeClr val="accent2"/>
                </a:solidFill>
              </a:rPr>
              <a:t>Diventa un disturbo quando eccede, si mettono degli elementi fantastici!</a:t>
            </a:r>
          </a:p>
          <a:p>
            <a:pPr eaLnBrk="1" hangingPunct="1">
              <a:lnSpc>
                <a:spcPct val="110000"/>
              </a:lnSpc>
              <a:spcBef>
                <a:spcPct val="20000"/>
              </a:spcBef>
            </a:pPr>
            <a:r>
              <a:rPr lang="it-IT" altLang="zh-CN" sz="2400" i="1">
                <a:solidFill>
                  <a:schemeClr val="accent2"/>
                </a:solidFill>
              </a:rPr>
              <a:t>I disturbi della fantasia spesso si portano dietro serie conseguenze. La persona può avere difficoltà a definire la realtà, può avere allucinazioni o deliri, e avrà certamente problemi rispetto all’anticipazione e alla pianificazione di eventi futuri. </a:t>
            </a:r>
            <a:r>
              <a:rPr lang="it-IT" altLang="zh-CN" sz="1800">
                <a:solidFill>
                  <a:schemeClr val="accent2"/>
                </a:solidFill>
              </a:rPr>
              <a:t>(Schiff op.cit. pag. 32).</a:t>
            </a:r>
            <a:r>
              <a:rPr lang="it-IT" altLang="zh-CN" sz="1800"/>
              <a:t> </a:t>
            </a:r>
          </a:p>
        </p:txBody>
      </p:sp>
    </p:spTree>
    <p:extLst>
      <p:ext uri="{BB962C8B-B14F-4D97-AF65-F5344CB8AC3E}">
        <p14:creationId xmlns:p14="http://schemas.microsoft.com/office/powerpoint/2010/main" xmlns="" val="7996880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090058" y="130628"/>
            <a:ext cx="9971314" cy="5837752"/>
          </a:xfrm>
          <a:prstGeom prst="rect">
            <a:avLst/>
          </a:prstGeom>
        </p:spPr>
        <p:txBody>
          <a:bodyPr wrap="square">
            <a:spAutoFit/>
          </a:bodyPr>
          <a:lstStyle/>
          <a:p>
            <a:pPr>
              <a:lnSpc>
                <a:spcPct val="107000"/>
              </a:lnSpc>
              <a:spcAft>
                <a:spcPts val="800"/>
              </a:spcAft>
            </a:pPr>
            <a:r>
              <a:rPr lang="it-IT" dirty="0" smtClean="0">
                <a:latin typeface="Calibri" panose="020F0502020204030204" pitchFamily="34" charset="0"/>
                <a:ea typeface="Calibri" panose="020F0502020204030204" pitchFamily="34" charset="0"/>
                <a:cs typeface="Times New Roman" panose="02020603050405020304" pitchFamily="18" charset="0"/>
              </a:rPr>
              <a:t> </a:t>
            </a:r>
            <a:endParaRPr lang="it-IT"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it-IT" sz="3600" dirty="0">
                <a:latin typeface="Bauhaus 93" panose="04030905020B02020C02" pitchFamily="82" charset="0"/>
                <a:ea typeface="Calibri" panose="020F0502020204030204" pitchFamily="34" charset="0"/>
                <a:cs typeface="Times New Roman" panose="02020603050405020304" pitchFamily="18" charset="0"/>
              </a:rPr>
              <a:t>STATO DELL’IO ADULTO  </a:t>
            </a:r>
            <a:endParaRPr lang="it-IT" sz="3600" dirty="0" smtClean="0">
              <a:latin typeface="Bauhaus 93" panose="04030905020B02020C02" pitchFamily="82" charset="0"/>
              <a:ea typeface="Calibri" panose="020F0502020204030204" pitchFamily="34" charset="0"/>
              <a:cs typeface="Times New Roman" panose="02020603050405020304" pitchFamily="18" charset="0"/>
            </a:endParaRPr>
          </a:p>
          <a:p>
            <a:pPr>
              <a:lnSpc>
                <a:spcPct val="107000"/>
              </a:lnSpc>
              <a:spcAft>
                <a:spcPts val="800"/>
              </a:spcAft>
            </a:pPr>
            <a:r>
              <a:rPr lang="it-IT" sz="3600" dirty="0" smtClean="0">
                <a:latin typeface="Bauhaus 93" panose="04030905020B02020C02" pitchFamily="82" charset="0"/>
                <a:ea typeface="Calibri" panose="020F0502020204030204" pitchFamily="34" charset="0"/>
                <a:cs typeface="Times New Roman" panose="02020603050405020304" pitchFamily="18" charset="0"/>
              </a:rPr>
              <a:t>Svolge </a:t>
            </a:r>
            <a:r>
              <a:rPr lang="it-IT" sz="3600" dirty="0">
                <a:latin typeface="Bauhaus 93" panose="04030905020B02020C02" pitchFamily="82" charset="0"/>
                <a:ea typeface="Calibri" panose="020F0502020204030204" pitchFamily="34" charset="0"/>
                <a:cs typeface="Times New Roman" panose="02020603050405020304" pitchFamily="18" charset="0"/>
              </a:rPr>
              <a:t>un ruolo di mediatore fra gli altri due </a:t>
            </a:r>
            <a:r>
              <a:rPr lang="it-IT" sz="3600" dirty="0" smtClean="0">
                <a:latin typeface="Bauhaus 93" panose="04030905020B02020C02" pitchFamily="82" charset="0"/>
                <a:ea typeface="Calibri" panose="020F0502020204030204" pitchFamily="34" charset="0"/>
                <a:cs typeface="Times New Roman" panose="02020603050405020304" pitchFamily="18" charset="0"/>
              </a:rPr>
              <a:t>Stati </a:t>
            </a:r>
            <a:r>
              <a:rPr lang="it-IT" sz="3600" dirty="0">
                <a:latin typeface="Bauhaus 93" panose="04030905020B02020C02" pitchFamily="82" charset="0"/>
                <a:ea typeface="Calibri" panose="020F0502020204030204" pitchFamily="34" charset="0"/>
                <a:cs typeface="Times New Roman" panose="02020603050405020304" pitchFamily="18" charset="0"/>
              </a:rPr>
              <a:t>ed è la parte razionale. </a:t>
            </a:r>
            <a:endParaRPr lang="it-IT" sz="3600" dirty="0" smtClean="0">
              <a:latin typeface="Bauhaus 93" panose="04030905020B02020C02" pitchFamily="82" charset="0"/>
              <a:ea typeface="Calibri" panose="020F0502020204030204" pitchFamily="34" charset="0"/>
              <a:cs typeface="Times New Roman" panose="02020603050405020304" pitchFamily="18" charset="0"/>
            </a:endParaRPr>
          </a:p>
          <a:p>
            <a:pPr>
              <a:lnSpc>
                <a:spcPct val="107000"/>
              </a:lnSpc>
              <a:spcAft>
                <a:spcPts val="800"/>
              </a:spcAft>
            </a:pPr>
            <a:r>
              <a:rPr lang="it-IT" sz="3600" dirty="0" smtClean="0">
                <a:latin typeface="Bauhaus 93" panose="04030905020B02020C02" pitchFamily="82" charset="0"/>
                <a:ea typeface="Calibri" panose="020F0502020204030204" pitchFamily="34" charset="0"/>
                <a:cs typeface="Times New Roman" panose="02020603050405020304" pitchFamily="18" charset="0"/>
              </a:rPr>
              <a:t>E’ </a:t>
            </a:r>
            <a:r>
              <a:rPr lang="it-IT" sz="3600" dirty="0">
                <a:latin typeface="Bauhaus 93" panose="04030905020B02020C02" pitchFamily="82" charset="0"/>
                <a:ea typeface="Calibri" panose="020F0502020204030204" pitchFamily="34" charset="0"/>
                <a:cs typeface="Times New Roman" panose="02020603050405020304" pitchFamily="18" charset="0"/>
              </a:rPr>
              <a:t>lo </a:t>
            </a:r>
            <a:r>
              <a:rPr lang="it-IT" sz="3600" dirty="0" smtClean="0">
                <a:latin typeface="Bauhaus 93" panose="04030905020B02020C02" pitchFamily="82" charset="0"/>
                <a:ea typeface="Calibri" panose="020F0502020204030204" pitchFamily="34" charset="0"/>
                <a:cs typeface="Times New Roman" panose="02020603050405020304" pitchFamily="18" charset="0"/>
              </a:rPr>
              <a:t>Stato </a:t>
            </a:r>
            <a:r>
              <a:rPr lang="it-IT" sz="3600" dirty="0">
                <a:latin typeface="Bauhaus 93" panose="04030905020B02020C02" pitchFamily="82" charset="0"/>
                <a:ea typeface="Calibri" panose="020F0502020204030204" pitchFamily="34" charset="0"/>
                <a:cs typeface="Times New Roman" panose="02020603050405020304" pitchFamily="18" charset="0"/>
              </a:rPr>
              <a:t>dell'Io in cui l'individuo giudica oggettivamente i</a:t>
            </a:r>
            <a:r>
              <a:rPr lang="it-IT" sz="2800" dirty="0">
                <a:latin typeface="Bauhaus 93" panose="04030905020B02020C02" pitchFamily="82" charset="0"/>
                <a:ea typeface="Calibri" panose="020F0502020204030204" pitchFamily="34" charset="0"/>
                <a:cs typeface="Times New Roman" panose="02020603050405020304" pitchFamily="18" charset="0"/>
              </a:rPr>
              <a:t>l</a:t>
            </a:r>
            <a:r>
              <a:rPr lang="it-IT" sz="3600" dirty="0">
                <a:latin typeface="Bauhaus 93" panose="04030905020B02020C02" pitchFamily="82" charset="0"/>
                <a:ea typeface="Calibri" panose="020F0502020204030204" pitchFamily="34" charset="0"/>
                <a:cs typeface="Times New Roman" panose="02020603050405020304" pitchFamily="18" charset="0"/>
              </a:rPr>
              <a:t> suo ambiente, e valuta le sue possibilità e le sue probabilità di riuscita in base all'esperienza passata, </a:t>
            </a:r>
            <a:r>
              <a:rPr lang="it-IT" sz="3600" dirty="0" smtClean="0">
                <a:latin typeface="Bauhaus 93" panose="04030905020B02020C02" pitchFamily="82" charset="0"/>
                <a:ea typeface="Calibri" panose="020F0502020204030204" pitchFamily="34" charset="0"/>
                <a:cs typeface="Times New Roman" panose="02020603050405020304" pitchFamily="18" charset="0"/>
              </a:rPr>
              <a:t>L’Adulto </a:t>
            </a:r>
            <a:r>
              <a:rPr lang="it-IT" sz="3600" dirty="0">
                <a:latin typeface="Bauhaus 93" panose="04030905020B02020C02" pitchFamily="82" charset="0"/>
                <a:ea typeface="Calibri" panose="020F0502020204030204" pitchFamily="34" charset="0"/>
                <a:cs typeface="Times New Roman" panose="02020603050405020304" pitchFamily="18" charset="0"/>
              </a:rPr>
              <a:t>funziona come un computer. </a:t>
            </a:r>
            <a:endParaRPr lang="it-IT" dirty="0">
              <a:latin typeface="Bauhaus 93" panose="04030905020B02020C02" pitchFamily="82" charset="0"/>
              <a:ea typeface="Calibri" panose="020F0502020204030204" pitchFamily="34" charset="0"/>
              <a:cs typeface="Times New Roman" panose="02020603050405020304" pitchFamily="18" charset="0"/>
            </a:endParaRPr>
          </a:p>
          <a:p>
            <a:pPr>
              <a:lnSpc>
                <a:spcPct val="107000"/>
              </a:lnSpc>
              <a:spcAft>
                <a:spcPts val="800"/>
              </a:spcAft>
            </a:pPr>
            <a:r>
              <a:rPr lang="it-IT" dirty="0">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xmlns="" val="21743841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3"/>
          <p:cNvSpPr>
            <a:spLocks noGrp="1" noChangeArrowheads="1"/>
          </p:cNvSpPr>
          <p:nvPr>
            <p:ph sz="half" idx="1"/>
          </p:nvPr>
        </p:nvSpPr>
        <p:spPr>
          <a:xfrm>
            <a:off x="1524000" y="3141664"/>
            <a:ext cx="3924300" cy="2592387"/>
          </a:xfrm>
          <a:extLst>
            <a:ext uri="{91240B29-F687-4F45-9708-019B960494DF}">
              <a14:hiddenLine xmlns:a14="http://schemas.microsoft.com/office/drawing/2010/main" xmlns="" w="12700">
                <a:solidFill>
                  <a:schemeClr val="tx1"/>
                </a:solidFill>
                <a:miter lim="800000"/>
                <a:headEnd/>
                <a:tailEnd/>
              </a14:hiddenLine>
            </a:ext>
          </a:extLst>
        </p:spPr>
        <p:txBody>
          <a:bodyPr vert="horz" lIns="90488" tIns="44450" rIns="90488" bIns="44450" rtlCol="0">
            <a:normAutofit fontScale="92500" lnSpcReduction="10000"/>
          </a:bodyPr>
          <a:lstStyle/>
          <a:p>
            <a:pPr marL="355600" indent="-355600" algn="just" defTabSz="762000">
              <a:lnSpc>
                <a:spcPct val="130000"/>
              </a:lnSpc>
              <a:defRPr/>
            </a:pPr>
            <a:r>
              <a:rPr lang="it-IT" altLang="zh-CN" sz="2400" b="1"/>
              <a:t>ASTENSIONE</a:t>
            </a:r>
          </a:p>
          <a:p>
            <a:pPr marL="355600" indent="-355600" algn="just" defTabSz="762000">
              <a:lnSpc>
                <a:spcPct val="130000"/>
              </a:lnSpc>
              <a:defRPr/>
            </a:pPr>
            <a:r>
              <a:rPr lang="it-IT" altLang="zh-CN" sz="2400" b="1"/>
              <a:t>IPERADATTAMENTO</a:t>
            </a:r>
          </a:p>
          <a:p>
            <a:pPr marL="355600" indent="-355600" algn="just" defTabSz="762000">
              <a:lnSpc>
                <a:spcPct val="130000"/>
              </a:lnSpc>
              <a:defRPr/>
            </a:pPr>
            <a:r>
              <a:rPr lang="it-IT" altLang="zh-CN" sz="2400" b="1"/>
              <a:t>AGITAZIONE</a:t>
            </a:r>
          </a:p>
          <a:p>
            <a:pPr marL="355600" indent="-355600" algn="just" defTabSz="762000">
              <a:lnSpc>
                <a:spcPct val="130000"/>
              </a:lnSpc>
              <a:defRPr/>
            </a:pPr>
            <a:r>
              <a:rPr lang="it-IT" altLang="zh-CN" sz="2400" b="1"/>
              <a:t>INCAPACITAZIONE o VIOLENZA</a:t>
            </a:r>
          </a:p>
          <a:p>
            <a:pPr marL="355600" indent="-355600" algn="just" defTabSz="762000">
              <a:buNone/>
              <a:defRPr/>
            </a:pPr>
            <a:endParaRPr lang="it-IT" altLang="zh-CN" sz="2400" b="1"/>
          </a:p>
        </p:txBody>
      </p:sp>
      <p:sp>
        <p:nvSpPr>
          <p:cNvPr id="41987" name="Segnaposto numero diapositiva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8B9FBA34-C38D-4D7E-ADF1-B0FA4D1F8AE7}" type="slidenum">
              <a:rPr lang="it-IT" sz="2400">
                <a:solidFill>
                  <a:schemeClr val="bg1"/>
                </a:solidFill>
              </a:rPr>
              <a:pPr/>
              <a:t>40</a:t>
            </a:fld>
            <a:endParaRPr lang="it-IT" sz="2400">
              <a:solidFill>
                <a:schemeClr val="bg1"/>
              </a:solidFill>
            </a:endParaRPr>
          </a:p>
        </p:txBody>
      </p:sp>
      <p:sp>
        <p:nvSpPr>
          <p:cNvPr id="41988" name="Rectangle 2"/>
          <p:cNvSpPr>
            <a:spLocks noChangeArrowheads="1"/>
          </p:cNvSpPr>
          <p:nvPr/>
        </p:nvSpPr>
        <p:spPr bwMode="auto">
          <a:xfrm>
            <a:off x="1524000" y="1"/>
            <a:ext cx="9144000" cy="549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lstStyle>
            <a:lvl1pPr marL="457200" indent="-457200" defTabSz="762000">
              <a:defRPr sz="2000">
                <a:solidFill>
                  <a:schemeClr val="tx1"/>
                </a:solidFill>
                <a:latin typeface="Arial" panose="020B0604020202020204" pitchFamily="34" charset="0"/>
              </a:defRPr>
            </a:lvl1pPr>
            <a:lvl2pPr indent="-457200" defTabSz="762000">
              <a:defRPr sz="2000">
                <a:solidFill>
                  <a:schemeClr val="tx1"/>
                </a:solidFill>
                <a:latin typeface="Arial" panose="020B0604020202020204" pitchFamily="34" charset="0"/>
              </a:defRPr>
            </a:lvl2pPr>
            <a:lvl3pPr marL="457200" indent="-457200" defTabSz="762000">
              <a:defRPr sz="2000">
                <a:solidFill>
                  <a:schemeClr val="tx1"/>
                </a:solidFill>
                <a:latin typeface="Arial" panose="020B0604020202020204" pitchFamily="34" charset="0"/>
              </a:defRPr>
            </a:lvl3pPr>
            <a:lvl4pPr marL="457200" indent="-457200" defTabSz="762000">
              <a:defRPr sz="2000">
                <a:solidFill>
                  <a:schemeClr val="tx1"/>
                </a:solidFill>
                <a:latin typeface="Arial" panose="020B0604020202020204" pitchFamily="34" charset="0"/>
              </a:defRPr>
            </a:lvl4pPr>
            <a:lvl5pPr marL="457200" indent="-457200" defTabSz="762000">
              <a:defRPr sz="2000">
                <a:solidFill>
                  <a:schemeClr val="tx1"/>
                </a:solidFill>
                <a:latin typeface="Arial" panose="020B0604020202020204" pitchFamily="34" charset="0"/>
              </a:defRPr>
            </a:lvl5pPr>
            <a:lvl6pPr marL="914400" indent="-457200" defTabSz="762000" eaLnBrk="0" fontAlgn="base" hangingPunct="0">
              <a:spcBef>
                <a:spcPct val="0"/>
              </a:spcBef>
              <a:spcAft>
                <a:spcPct val="0"/>
              </a:spcAft>
              <a:defRPr sz="2000">
                <a:solidFill>
                  <a:schemeClr val="tx1"/>
                </a:solidFill>
                <a:latin typeface="Arial" panose="020B0604020202020204" pitchFamily="34" charset="0"/>
              </a:defRPr>
            </a:lvl6pPr>
            <a:lvl7pPr marL="1371600" indent="-457200" defTabSz="762000" eaLnBrk="0" fontAlgn="base" hangingPunct="0">
              <a:spcBef>
                <a:spcPct val="0"/>
              </a:spcBef>
              <a:spcAft>
                <a:spcPct val="0"/>
              </a:spcAft>
              <a:defRPr sz="2000">
                <a:solidFill>
                  <a:schemeClr val="tx1"/>
                </a:solidFill>
                <a:latin typeface="Arial" panose="020B0604020202020204" pitchFamily="34" charset="0"/>
              </a:defRPr>
            </a:lvl7pPr>
            <a:lvl8pPr marL="1828800" indent="-457200" defTabSz="762000" eaLnBrk="0" fontAlgn="base" hangingPunct="0">
              <a:spcBef>
                <a:spcPct val="0"/>
              </a:spcBef>
              <a:spcAft>
                <a:spcPct val="0"/>
              </a:spcAft>
              <a:defRPr sz="2000">
                <a:solidFill>
                  <a:schemeClr val="tx1"/>
                </a:solidFill>
                <a:latin typeface="Arial" panose="020B0604020202020204" pitchFamily="34" charset="0"/>
              </a:defRPr>
            </a:lvl8pPr>
            <a:lvl9pPr marL="2286000" indent="-457200" defTabSz="7620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20000"/>
              </a:spcBef>
            </a:pPr>
            <a:r>
              <a:rPr lang="it-IT" altLang="zh-CN" sz="2800" b="1">
                <a:solidFill>
                  <a:schemeClr val="accent2"/>
                </a:solidFill>
              </a:rPr>
              <a:t>COMPORTAMENTI PASSIVI (1/3)</a:t>
            </a:r>
            <a:endParaRPr lang="it-IT" sz="2800" b="1" i="1">
              <a:solidFill>
                <a:schemeClr val="accent2"/>
              </a:solidFill>
            </a:endParaRPr>
          </a:p>
        </p:txBody>
      </p:sp>
      <p:sp>
        <p:nvSpPr>
          <p:cNvPr id="41989" name="Rectangle 4"/>
          <p:cNvSpPr>
            <a:spLocks noChangeArrowheads="1"/>
          </p:cNvSpPr>
          <p:nvPr/>
        </p:nvSpPr>
        <p:spPr bwMode="auto">
          <a:xfrm>
            <a:off x="1524000" y="549275"/>
            <a:ext cx="9144000" cy="212365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lnSpc>
                <a:spcPct val="110000"/>
              </a:lnSpc>
              <a:spcBef>
                <a:spcPct val="20000"/>
              </a:spcBef>
            </a:pPr>
            <a:r>
              <a:rPr lang="it-IT" altLang="zh-CN" sz="2400" i="1">
                <a:solidFill>
                  <a:schemeClr val="accent2"/>
                </a:solidFill>
              </a:rPr>
              <a:t>I comportamenti passivi sono le azioni interne o esterne che la gente mette in atto per evitare una risposta autonoma ad alternative , problemi o stimoli, al fine di esaudire i propri bisogni e di raggiungere le proprie mete all’interno della struttura di relazioni simbiotice patologiche. </a:t>
            </a:r>
            <a:r>
              <a:rPr lang="it-IT" altLang="zh-CN" sz="1800">
                <a:solidFill>
                  <a:schemeClr val="accent2"/>
                </a:solidFill>
              </a:rPr>
              <a:t>(Schiff op.cit. pag. 21).</a:t>
            </a:r>
            <a:r>
              <a:rPr lang="it-IT" altLang="zh-CN" sz="1800"/>
              <a:t> </a:t>
            </a:r>
          </a:p>
        </p:txBody>
      </p:sp>
      <p:pic>
        <p:nvPicPr>
          <p:cNvPr id="41990" name="Picture 5"/>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40464" y="2924176"/>
            <a:ext cx="4067175" cy="2932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1991" name="Oval 6"/>
          <p:cNvSpPr>
            <a:spLocks noChangeArrowheads="1"/>
          </p:cNvSpPr>
          <p:nvPr/>
        </p:nvSpPr>
        <p:spPr bwMode="auto">
          <a:xfrm>
            <a:off x="7680326" y="4149725"/>
            <a:ext cx="1368425" cy="431800"/>
          </a:xfrm>
          <a:prstGeom prst="ellipse">
            <a:avLst/>
          </a:prstGeom>
          <a:noFill/>
          <a:ln w="63500">
            <a:solidFill>
              <a:srgbClr val="FF00FF"/>
            </a:solidFill>
            <a:round/>
            <a:headEnd/>
            <a:tailEnd/>
          </a:ln>
          <a:effectLst/>
          <a:extLst>
            <a:ext uri="{909E8E84-426E-40DD-AFC4-6F175D3DCCD1}">
              <a14:hiddenFill xmlns:a14="http://schemas.microsoft.com/office/drawing/2010/main" xmlns="">
                <a:solidFill>
                  <a:srgbClr val="FFFF00">
                    <a:alpha val="50195"/>
                  </a:srgbClr>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Tree>
    <p:extLst>
      <p:ext uri="{BB962C8B-B14F-4D97-AF65-F5344CB8AC3E}">
        <p14:creationId xmlns:p14="http://schemas.microsoft.com/office/powerpoint/2010/main" xmlns="" val="304450460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egnaposto numero diapositiva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6B46C22A-F8E5-43E4-B663-AAE9A39C2FAA}" type="slidenum">
              <a:rPr lang="it-IT" sz="2400">
                <a:solidFill>
                  <a:schemeClr val="bg1"/>
                </a:solidFill>
              </a:rPr>
              <a:pPr/>
              <a:t>41</a:t>
            </a:fld>
            <a:endParaRPr lang="it-IT" sz="2400">
              <a:solidFill>
                <a:schemeClr val="bg1"/>
              </a:solidFill>
            </a:endParaRPr>
          </a:p>
        </p:txBody>
      </p:sp>
      <p:sp>
        <p:nvSpPr>
          <p:cNvPr id="44035" name="Rectangle 2"/>
          <p:cNvSpPr>
            <a:spLocks noChangeArrowheads="1"/>
          </p:cNvSpPr>
          <p:nvPr/>
        </p:nvSpPr>
        <p:spPr bwMode="auto">
          <a:xfrm>
            <a:off x="1524000" y="1"/>
            <a:ext cx="9144000" cy="549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lstStyle>
            <a:lvl1pPr marL="457200" indent="-457200" defTabSz="762000">
              <a:defRPr sz="2000">
                <a:solidFill>
                  <a:schemeClr val="tx1"/>
                </a:solidFill>
                <a:latin typeface="Arial" panose="020B0604020202020204" pitchFamily="34" charset="0"/>
              </a:defRPr>
            </a:lvl1pPr>
            <a:lvl2pPr indent="-457200" defTabSz="762000">
              <a:defRPr sz="2000">
                <a:solidFill>
                  <a:schemeClr val="tx1"/>
                </a:solidFill>
                <a:latin typeface="Arial" panose="020B0604020202020204" pitchFamily="34" charset="0"/>
              </a:defRPr>
            </a:lvl2pPr>
            <a:lvl3pPr marL="457200" indent="-457200" defTabSz="762000">
              <a:defRPr sz="2000">
                <a:solidFill>
                  <a:schemeClr val="tx1"/>
                </a:solidFill>
                <a:latin typeface="Arial" panose="020B0604020202020204" pitchFamily="34" charset="0"/>
              </a:defRPr>
            </a:lvl3pPr>
            <a:lvl4pPr marL="457200" indent="-457200" defTabSz="762000">
              <a:defRPr sz="2000">
                <a:solidFill>
                  <a:schemeClr val="tx1"/>
                </a:solidFill>
                <a:latin typeface="Arial" panose="020B0604020202020204" pitchFamily="34" charset="0"/>
              </a:defRPr>
            </a:lvl4pPr>
            <a:lvl5pPr marL="457200" indent="-457200" defTabSz="762000">
              <a:defRPr sz="2000">
                <a:solidFill>
                  <a:schemeClr val="tx1"/>
                </a:solidFill>
                <a:latin typeface="Arial" panose="020B0604020202020204" pitchFamily="34" charset="0"/>
              </a:defRPr>
            </a:lvl5pPr>
            <a:lvl6pPr marL="914400" indent="-457200" defTabSz="762000" eaLnBrk="0" fontAlgn="base" hangingPunct="0">
              <a:spcBef>
                <a:spcPct val="0"/>
              </a:spcBef>
              <a:spcAft>
                <a:spcPct val="0"/>
              </a:spcAft>
              <a:defRPr sz="2000">
                <a:solidFill>
                  <a:schemeClr val="tx1"/>
                </a:solidFill>
                <a:latin typeface="Arial" panose="020B0604020202020204" pitchFamily="34" charset="0"/>
              </a:defRPr>
            </a:lvl6pPr>
            <a:lvl7pPr marL="1371600" indent="-457200" defTabSz="762000" eaLnBrk="0" fontAlgn="base" hangingPunct="0">
              <a:spcBef>
                <a:spcPct val="0"/>
              </a:spcBef>
              <a:spcAft>
                <a:spcPct val="0"/>
              </a:spcAft>
              <a:defRPr sz="2000">
                <a:solidFill>
                  <a:schemeClr val="tx1"/>
                </a:solidFill>
                <a:latin typeface="Arial" panose="020B0604020202020204" pitchFamily="34" charset="0"/>
              </a:defRPr>
            </a:lvl7pPr>
            <a:lvl8pPr marL="1828800" indent="-457200" defTabSz="762000" eaLnBrk="0" fontAlgn="base" hangingPunct="0">
              <a:spcBef>
                <a:spcPct val="0"/>
              </a:spcBef>
              <a:spcAft>
                <a:spcPct val="0"/>
              </a:spcAft>
              <a:defRPr sz="2000">
                <a:solidFill>
                  <a:schemeClr val="tx1"/>
                </a:solidFill>
                <a:latin typeface="Arial" panose="020B0604020202020204" pitchFamily="34" charset="0"/>
              </a:defRPr>
            </a:lvl8pPr>
            <a:lvl9pPr marL="2286000" indent="-457200" defTabSz="7620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20000"/>
              </a:spcBef>
            </a:pPr>
            <a:r>
              <a:rPr lang="it-IT" altLang="zh-CN" sz="2800" b="1">
                <a:solidFill>
                  <a:schemeClr val="accent2"/>
                </a:solidFill>
              </a:rPr>
              <a:t>COMPORTAMENTI PASSIVI 2/3</a:t>
            </a:r>
            <a:endParaRPr lang="it-IT" sz="2800" b="1" i="1">
              <a:solidFill>
                <a:schemeClr val="accent2"/>
              </a:solidFill>
            </a:endParaRPr>
          </a:p>
        </p:txBody>
      </p:sp>
      <p:sp>
        <p:nvSpPr>
          <p:cNvPr id="44036" name="Rectangle 3"/>
          <p:cNvSpPr>
            <a:spLocks noChangeArrowheads="1"/>
          </p:cNvSpPr>
          <p:nvPr/>
        </p:nvSpPr>
        <p:spPr bwMode="auto">
          <a:xfrm>
            <a:off x="1524000" y="908051"/>
            <a:ext cx="9144000" cy="171739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lnSpc>
                <a:spcPct val="110000"/>
              </a:lnSpc>
              <a:spcBef>
                <a:spcPct val="20000"/>
              </a:spcBef>
            </a:pPr>
            <a:r>
              <a:rPr lang="it-IT" altLang="zh-CN" sz="2400">
                <a:solidFill>
                  <a:schemeClr val="accent2"/>
                </a:solidFill>
              </a:rPr>
              <a:t>ASTENSIONE:</a:t>
            </a:r>
            <a:r>
              <a:rPr lang="it-IT" altLang="zh-CN" sz="2400" i="1">
                <a:solidFill>
                  <a:schemeClr val="accent2"/>
                </a:solidFill>
              </a:rPr>
              <a:t> L’astensione comporta una mancata risposta a stimoli, problemi o alternative: L’energia del paziente piuttosto che essere incanalata nell’azione, viene utilizzata per inibire le reazioni […] </a:t>
            </a:r>
            <a:r>
              <a:rPr lang="it-IT" altLang="zh-CN" sz="1800">
                <a:solidFill>
                  <a:schemeClr val="accent2"/>
                </a:solidFill>
              </a:rPr>
              <a:t>(Schiff op.cit. pag. 21).</a:t>
            </a:r>
            <a:r>
              <a:rPr lang="it-IT" altLang="zh-CN" sz="1800"/>
              <a:t> </a:t>
            </a:r>
          </a:p>
        </p:txBody>
      </p:sp>
      <p:sp>
        <p:nvSpPr>
          <p:cNvPr id="44037" name="Rectangle 4"/>
          <p:cNvSpPr>
            <a:spLocks noChangeArrowheads="1"/>
          </p:cNvSpPr>
          <p:nvPr/>
        </p:nvSpPr>
        <p:spPr bwMode="auto">
          <a:xfrm>
            <a:off x="1524000" y="3068638"/>
            <a:ext cx="9144000" cy="2501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lnSpc>
                <a:spcPct val="110000"/>
              </a:lnSpc>
              <a:spcBef>
                <a:spcPct val="20000"/>
              </a:spcBef>
            </a:pPr>
            <a:r>
              <a:rPr lang="it-IT" altLang="zh-CN" sz="2400" i="1">
                <a:solidFill>
                  <a:schemeClr val="accent2"/>
                </a:solidFill>
              </a:rPr>
              <a:t>IPERADATTAMENTO: è la non identificazione di mete proprie, ma si accettano quelle stabilite da altri o si fantasticano su quelle che potrebbero essere, senza pensare al loro valore o significatività. Poiché le persone iperadattate appaiono frequentemente molto gentili, l’iperadattamento spesso ottiene molti rinforzi dagli altri […]</a:t>
            </a:r>
            <a:r>
              <a:rPr lang="it-IT" altLang="zh-CN" sz="2400">
                <a:solidFill>
                  <a:schemeClr val="accent2"/>
                </a:solidFill>
              </a:rPr>
              <a:t> </a:t>
            </a:r>
            <a:r>
              <a:rPr lang="it-IT" altLang="zh-CN" sz="1800">
                <a:solidFill>
                  <a:schemeClr val="accent2"/>
                </a:solidFill>
              </a:rPr>
              <a:t>(Schiff op.cit. pag. 21).</a:t>
            </a:r>
            <a:r>
              <a:rPr lang="it-IT" altLang="zh-CN" sz="1800"/>
              <a:t> </a:t>
            </a:r>
          </a:p>
        </p:txBody>
      </p:sp>
    </p:spTree>
    <p:extLst>
      <p:ext uri="{BB962C8B-B14F-4D97-AF65-F5344CB8AC3E}">
        <p14:creationId xmlns:p14="http://schemas.microsoft.com/office/powerpoint/2010/main" xmlns="" val="308131890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egnaposto numero diapositiva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8452638F-B7CE-4C30-877E-194B606652AF}" type="slidenum">
              <a:rPr lang="it-IT" sz="2400">
                <a:solidFill>
                  <a:schemeClr val="bg1"/>
                </a:solidFill>
              </a:rPr>
              <a:pPr/>
              <a:t>42</a:t>
            </a:fld>
            <a:endParaRPr lang="it-IT" sz="2400">
              <a:solidFill>
                <a:schemeClr val="bg1"/>
              </a:solidFill>
            </a:endParaRPr>
          </a:p>
        </p:txBody>
      </p:sp>
      <p:sp>
        <p:nvSpPr>
          <p:cNvPr id="46083" name="Rectangle 2"/>
          <p:cNvSpPr>
            <a:spLocks noChangeArrowheads="1"/>
          </p:cNvSpPr>
          <p:nvPr/>
        </p:nvSpPr>
        <p:spPr bwMode="auto">
          <a:xfrm>
            <a:off x="1524000" y="1"/>
            <a:ext cx="9144000" cy="549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lstStyle>
            <a:lvl1pPr marL="457200" indent="-457200" defTabSz="762000">
              <a:defRPr sz="2000">
                <a:solidFill>
                  <a:schemeClr val="tx1"/>
                </a:solidFill>
                <a:latin typeface="Arial" panose="020B0604020202020204" pitchFamily="34" charset="0"/>
              </a:defRPr>
            </a:lvl1pPr>
            <a:lvl2pPr indent="-457200" defTabSz="762000">
              <a:defRPr sz="2000">
                <a:solidFill>
                  <a:schemeClr val="tx1"/>
                </a:solidFill>
                <a:latin typeface="Arial" panose="020B0604020202020204" pitchFamily="34" charset="0"/>
              </a:defRPr>
            </a:lvl2pPr>
            <a:lvl3pPr marL="457200" indent="-457200" defTabSz="762000">
              <a:defRPr sz="2000">
                <a:solidFill>
                  <a:schemeClr val="tx1"/>
                </a:solidFill>
                <a:latin typeface="Arial" panose="020B0604020202020204" pitchFamily="34" charset="0"/>
              </a:defRPr>
            </a:lvl3pPr>
            <a:lvl4pPr marL="457200" indent="-457200" defTabSz="762000">
              <a:defRPr sz="2000">
                <a:solidFill>
                  <a:schemeClr val="tx1"/>
                </a:solidFill>
                <a:latin typeface="Arial" panose="020B0604020202020204" pitchFamily="34" charset="0"/>
              </a:defRPr>
            </a:lvl4pPr>
            <a:lvl5pPr marL="457200" indent="-457200" defTabSz="762000">
              <a:defRPr sz="2000">
                <a:solidFill>
                  <a:schemeClr val="tx1"/>
                </a:solidFill>
                <a:latin typeface="Arial" panose="020B0604020202020204" pitchFamily="34" charset="0"/>
              </a:defRPr>
            </a:lvl5pPr>
            <a:lvl6pPr marL="914400" indent="-457200" defTabSz="762000" eaLnBrk="0" fontAlgn="base" hangingPunct="0">
              <a:spcBef>
                <a:spcPct val="0"/>
              </a:spcBef>
              <a:spcAft>
                <a:spcPct val="0"/>
              </a:spcAft>
              <a:defRPr sz="2000">
                <a:solidFill>
                  <a:schemeClr val="tx1"/>
                </a:solidFill>
                <a:latin typeface="Arial" panose="020B0604020202020204" pitchFamily="34" charset="0"/>
              </a:defRPr>
            </a:lvl6pPr>
            <a:lvl7pPr marL="1371600" indent="-457200" defTabSz="762000" eaLnBrk="0" fontAlgn="base" hangingPunct="0">
              <a:spcBef>
                <a:spcPct val="0"/>
              </a:spcBef>
              <a:spcAft>
                <a:spcPct val="0"/>
              </a:spcAft>
              <a:defRPr sz="2000">
                <a:solidFill>
                  <a:schemeClr val="tx1"/>
                </a:solidFill>
                <a:latin typeface="Arial" panose="020B0604020202020204" pitchFamily="34" charset="0"/>
              </a:defRPr>
            </a:lvl7pPr>
            <a:lvl8pPr marL="1828800" indent="-457200" defTabSz="762000" eaLnBrk="0" fontAlgn="base" hangingPunct="0">
              <a:spcBef>
                <a:spcPct val="0"/>
              </a:spcBef>
              <a:spcAft>
                <a:spcPct val="0"/>
              </a:spcAft>
              <a:defRPr sz="2000">
                <a:solidFill>
                  <a:schemeClr val="tx1"/>
                </a:solidFill>
                <a:latin typeface="Arial" panose="020B0604020202020204" pitchFamily="34" charset="0"/>
              </a:defRPr>
            </a:lvl8pPr>
            <a:lvl9pPr marL="2286000" indent="-457200" defTabSz="7620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20000"/>
              </a:spcBef>
            </a:pPr>
            <a:r>
              <a:rPr lang="it-IT" altLang="zh-CN" sz="2800" b="1">
                <a:solidFill>
                  <a:schemeClr val="accent2"/>
                </a:solidFill>
              </a:rPr>
              <a:t>COMPORTAMENTI PASSIVI 3/3</a:t>
            </a:r>
            <a:endParaRPr lang="it-IT" sz="2800" b="1" i="1">
              <a:solidFill>
                <a:schemeClr val="accent2"/>
              </a:solidFill>
            </a:endParaRPr>
          </a:p>
        </p:txBody>
      </p:sp>
      <p:sp>
        <p:nvSpPr>
          <p:cNvPr id="46084" name="Rectangle 3"/>
          <p:cNvSpPr>
            <a:spLocks noChangeArrowheads="1"/>
          </p:cNvSpPr>
          <p:nvPr/>
        </p:nvSpPr>
        <p:spPr bwMode="auto">
          <a:xfrm>
            <a:off x="1524000" y="620713"/>
            <a:ext cx="9144000" cy="283462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lnSpc>
                <a:spcPct val="110000"/>
              </a:lnSpc>
              <a:spcBef>
                <a:spcPct val="20000"/>
              </a:spcBef>
            </a:pPr>
            <a:r>
              <a:rPr lang="it-IT" altLang="zh-CN" sz="2400">
                <a:solidFill>
                  <a:schemeClr val="accent2"/>
                </a:solidFill>
              </a:rPr>
              <a:t>AGITAZIONE:</a:t>
            </a:r>
            <a:r>
              <a:rPr lang="it-IT" altLang="zh-CN" sz="2400" i="1">
                <a:solidFill>
                  <a:schemeClr val="accent2"/>
                </a:solidFill>
              </a:rPr>
              <a:t> In questo comportamento passivo la persona svaluta la propria capacità di agire per risolvere un problema. Si sente acutamente a disagio, intraprende un’attività inutile e ripetitiva nel tentativo di alleviare il suo disagio. L’energia è diretta sull’attività agitata invece che nell’azione per risolvere il problema . Durante l’agitazione la persona non sente che sta pensando. </a:t>
            </a:r>
            <a:r>
              <a:rPr lang="it-IT" altLang="zh-CN" sz="1800">
                <a:solidFill>
                  <a:schemeClr val="accent2"/>
                </a:solidFill>
              </a:rPr>
              <a:t>(Stewart Joines op.cit. pag. 226).</a:t>
            </a:r>
            <a:r>
              <a:rPr lang="it-IT" altLang="zh-CN" sz="1800"/>
              <a:t> </a:t>
            </a:r>
          </a:p>
        </p:txBody>
      </p:sp>
      <p:sp>
        <p:nvSpPr>
          <p:cNvPr id="46085" name="Rectangle 4"/>
          <p:cNvSpPr>
            <a:spLocks noChangeArrowheads="1"/>
          </p:cNvSpPr>
          <p:nvPr/>
        </p:nvSpPr>
        <p:spPr bwMode="auto">
          <a:xfrm>
            <a:off x="1524000" y="3573464"/>
            <a:ext cx="9144000" cy="242835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lnSpc>
                <a:spcPct val="110000"/>
              </a:lnSpc>
              <a:spcBef>
                <a:spcPct val="20000"/>
              </a:spcBef>
            </a:pPr>
            <a:r>
              <a:rPr lang="it-IT" altLang="zh-CN" sz="2400" i="1">
                <a:solidFill>
                  <a:schemeClr val="accent2"/>
                </a:solidFill>
              </a:rPr>
              <a:t>INCAPACITAZIONE o VIOLENZA: sono scariche di energia accumulata da un individuo attraverso la passività. Sono un tentativo di rinforzare la simbiosi che si sta rompendo o che così viene vissuta. Durante la scarica non si ha attività di pensiero e l’individuo non accetta responsabilità del comportamento.</a:t>
            </a:r>
            <a:r>
              <a:rPr lang="it-IT" altLang="zh-CN" sz="2400">
                <a:solidFill>
                  <a:schemeClr val="accent2"/>
                </a:solidFill>
              </a:rPr>
              <a:t> </a:t>
            </a:r>
            <a:r>
              <a:rPr lang="it-IT" altLang="zh-CN" sz="1800">
                <a:solidFill>
                  <a:schemeClr val="accent2"/>
                </a:solidFill>
              </a:rPr>
              <a:t>(Schiff op.cit. pag. 23).</a:t>
            </a:r>
            <a:r>
              <a:rPr lang="it-IT" altLang="zh-CN" sz="1800"/>
              <a:t> </a:t>
            </a:r>
          </a:p>
        </p:txBody>
      </p:sp>
    </p:spTree>
    <p:extLst>
      <p:ext uri="{BB962C8B-B14F-4D97-AF65-F5344CB8AC3E}">
        <p14:creationId xmlns:p14="http://schemas.microsoft.com/office/powerpoint/2010/main" xmlns="" val="240902326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sz="half" idx="1"/>
          </p:nvPr>
        </p:nvSpPr>
        <p:spPr>
          <a:xfrm>
            <a:off x="1524000" y="2349501"/>
            <a:ext cx="4643438" cy="3743325"/>
          </a:xfrm>
          <a:extLst>
            <a:ext uri="{91240B29-F687-4F45-9708-019B960494DF}">
              <a14:hiddenLine xmlns:a14="http://schemas.microsoft.com/office/drawing/2010/main" xmlns="" w="12700">
                <a:solidFill>
                  <a:schemeClr val="tx1"/>
                </a:solidFill>
                <a:miter lim="800000"/>
                <a:headEnd/>
                <a:tailEnd/>
              </a14:hiddenLine>
            </a:ext>
          </a:extLst>
        </p:spPr>
        <p:txBody>
          <a:bodyPr vert="horz" lIns="90488" tIns="44450" rIns="90488" bIns="44450" rtlCol="0">
            <a:normAutofit lnSpcReduction="10000"/>
          </a:bodyPr>
          <a:lstStyle/>
          <a:p>
            <a:pPr marL="0" indent="0" defTabSz="762000">
              <a:spcBef>
                <a:spcPct val="0"/>
              </a:spcBef>
              <a:buNone/>
            </a:pPr>
            <a:r>
              <a:rPr lang="it-IT" altLang="zh-CN" sz="2400" i="1"/>
              <a:t>Ogniqulvolta una persona fa una risata della forca, ride o ridacchia, sta inviando un invito non verbale all’ascoltatore di rafforzare una delle sue convinzioni di copione. L’invito è accettato a livello psicologico se chi ascolta si unisce alla risata della forca. </a:t>
            </a:r>
            <a:r>
              <a:rPr lang="it-IT" altLang="zh-CN"/>
              <a:t>(Stewart Joines op.cit. pag. 232).</a:t>
            </a:r>
          </a:p>
        </p:txBody>
      </p:sp>
      <p:sp>
        <p:nvSpPr>
          <p:cNvPr id="48131" name="Segnaposto numero diapositiva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50816166-71A9-4AEA-9834-6FF672048693}" type="slidenum">
              <a:rPr lang="it-IT" sz="2400">
                <a:solidFill>
                  <a:schemeClr val="bg1"/>
                </a:solidFill>
              </a:rPr>
              <a:pPr/>
              <a:t>43</a:t>
            </a:fld>
            <a:endParaRPr lang="it-IT" sz="2400">
              <a:solidFill>
                <a:schemeClr val="bg1"/>
              </a:solidFill>
            </a:endParaRPr>
          </a:p>
        </p:txBody>
      </p:sp>
      <p:sp>
        <p:nvSpPr>
          <p:cNvPr id="48132" name="Rectangle 2"/>
          <p:cNvSpPr>
            <a:spLocks noChangeArrowheads="1"/>
          </p:cNvSpPr>
          <p:nvPr/>
        </p:nvSpPr>
        <p:spPr bwMode="auto">
          <a:xfrm>
            <a:off x="1524000" y="1"/>
            <a:ext cx="9144000" cy="549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lstStyle>
            <a:lvl1pPr marL="457200" indent="-457200" defTabSz="762000">
              <a:defRPr sz="2000">
                <a:solidFill>
                  <a:schemeClr val="tx1"/>
                </a:solidFill>
                <a:latin typeface="Arial" panose="020B0604020202020204" pitchFamily="34" charset="0"/>
              </a:defRPr>
            </a:lvl1pPr>
            <a:lvl2pPr indent="-457200" defTabSz="762000">
              <a:defRPr sz="2000">
                <a:solidFill>
                  <a:schemeClr val="tx1"/>
                </a:solidFill>
                <a:latin typeface="Arial" panose="020B0604020202020204" pitchFamily="34" charset="0"/>
              </a:defRPr>
            </a:lvl2pPr>
            <a:lvl3pPr marL="457200" indent="-457200" defTabSz="762000">
              <a:defRPr sz="2000">
                <a:solidFill>
                  <a:schemeClr val="tx1"/>
                </a:solidFill>
                <a:latin typeface="Arial" panose="020B0604020202020204" pitchFamily="34" charset="0"/>
              </a:defRPr>
            </a:lvl3pPr>
            <a:lvl4pPr marL="457200" indent="-457200" defTabSz="762000">
              <a:defRPr sz="2000">
                <a:solidFill>
                  <a:schemeClr val="tx1"/>
                </a:solidFill>
                <a:latin typeface="Arial" panose="020B0604020202020204" pitchFamily="34" charset="0"/>
              </a:defRPr>
            </a:lvl4pPr>
            <a:lvl5pPr marL="457200" indent="-457200" defTabSz="762000">
              <a:defRPr sz="2000">
                <a:solidFill>
                  <a:schemeClr val="tx1"/>
                </a:solidFill>
                <a:latin typeface="Arial" panose="020B0604020202020204" pitchFamily="34" charset="0"/>
              </a:defRPr>
            </a:lvl5pPr>
            <a:lvl6pPr marL="914400" indent="-457200" defTabSz="762000" eaLnBrk="0" fontAlgn="base" hangingPunct="0">
              <a:spcBef>
                <a:spcPct val="0"/>
              </a:spcBef>
              <a:spcAft>
                <a:spcPct val="0"/>
              </a:spcAft>
              <a:defRPr sz="2000">
                <a:solidFill>
                  <a:schemeClr val="tx1"/>
                </a:solidFill>
                <a:latin typeface="Arial" panose="020B0604020202020204" pitchFamily="34" charset="0"/>
              </a:defRPr>
            </a:lvl6pPr>
            <a:lvl7pPr marL="1371600" indent="-457200" defTabSz="762000" eaLnBrk="0" fontAlgn="base" hangingPunct="0">
              <a:spcBef>
                <a:spcPct val="0"/>
              </a:spcBef>
              <a:spcAft>
                <a:spcPct val="0"/>
              </a:spcAft>
              <a:defRPr sz="2000">
                <a:solidFill>
                  <a:schemeClr val="tx1"/>
                </a:solidFill>
                <a:latin typeface="Arial" panose="020B0604020202020204" pitchFamily="34" charset="0"/>
              </a:defRPr>
            </a:lvl7pPr>
            <a:lvl8pPr marL="1828800" indent="-457200" defTabSz="762000" eaLnBrk="0" fontAlgn="base" hangingPunct="0">
              <a:spcBef>
                <a:spcPct val="0"/>
              </a:spcBef>
              <a:spcAft>
                <a:spcPct val="0"/>
              </a:spcAft>
              <a:defRPr sz="2000">
                <a:solidFill>
                  <a:schemeClr val="tx1"/>
                </a:solidFill>
                <a:latin typeface="Arial" panose="020B0604020202020204" pitchFamily="34" charset="0"/>
              </a:defRPr>
            </a:lvl8pPr>
            <a:lvl9pPr marL="2286000" indent="-457200" defTabSz="7620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20000"/>
              </a:spcBef>
            </a:pPr>
            <a:r>
              <a:rPr lang="it-IT" altLang="zh-CN" sz="2800" b="1">
                <a:solidFill>
                  <a:schemeClr val="accent2"/>
                </a:solidFill>
              </a:rPr>
              <a:t>Risata della forca</a:t>
            </a:r>
            <a:endParaRPr lang="it-IT" sz="2800" b="1" i="1">
              <a:solidFill>
                <a:schemeClr val="accent2"/>
              </a:solidFill>
            </a:endParaRPr>
          </a:p>
        </p:txBody>
      </p:sp>
      <p:sp>
        <p:nvSpPr>
          <p:cNvPr id="48133" name="Rectangle 4"/>
          <p:cNvSpPr>
            <a:spLocks noChangeArrowheads="1"/>
          </p:cNvSpPr>
          <p:nvPr/>
        </p:nvSpPr>
        <p:spPr bwMode="auto">
          <a:xfrm>
            <a:off x="1524000" y="549275"/>
            <a:ext cx="9144000" cy="17912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lnSpc>
                <a:spcPct val="110000"/>
              </a:lnSpc>
              <a:spcBef>
                <a:spcPct val="20000"/>
              </a:spcBef>
            </a:pPr>
            <a:r>
              <a:rPr lang="it-IT" altLang="zh-CN" sz="2400" i="1">
                <a:solidFill>
                  <a:schemeClr val="accent2"/>
                </a:solidFill>
              </a:rPr>
              <a:t>Un indizio frequente di svalutazione è la risata della forca. Qui la persona ride quando fa un’affermazione su qualcosa di spiacevole.</a:t>
            </a:r>
          </a:p>
          <a:p>
            <a:pPr eaLnBrk="1" hangingPunct="1">
              <a:lnSpc>
                <a:spcPct val="110000"/>
              </a:lnSpc>
              <a:spcBef>
                <a:spcPct val="20000"/>
              </a:spcBef>
            </a:pPr>
            <a:r>
              <a:rPr lang="it-IT" altLang="zh-CN" sz="2400" i="1">
                <a:solidFill>
                  <a:schemeClr val="accent2"/>
                </a:solidFill>
              </a:rPr>
              <a:t>Nella risata c’è un’incongruenza tra la  risata e il contenuto spiacevole delle parole. </a:t>
            </a:r>
          </a:p>
        </p:txBody>
      </p:sp>
      <p:pic>
        <p:nvPicPr>
          <p:cNvPr id="48134" name="Picture 5"/>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40464" y="2636838"/>
            <a:ext cx="4067175" cy="29321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8135" name="Oval 6"/>
          <p:cNvSpPr>
            <a:spLocks noChangeArrowheads="1"/>
          </p:cNvSpPr>
          <p:nvPr/>
        </p:nvSpPr>
        <p:spPr bwMode="auto">
          <a:xfrm>
            <a:off x="7680326" y="4149725"/>
            <a:ext cx="1368425" cy="431800"/>
          </a:xfrm>
          <a:prstGeom prst="ellipse">
            <a:avLst/>
          </a:prstGeom>
          <a:noFill/>
          <a:ln w="63500">
            <a:solidFill>
              <a:srgbClr val="FF00FF"/>
            </a:solidFill>
            <a:round/>
            <a:headEnd/>
            <a:tailEnd/>
          </a:ln>
          <a:effectLst/>
          <a:extLst>
            <a:ext uri="{909E8E84-426E-40DD-AFC4-6F175D3DCCD1}">
              <a14:hiddenFill xmlns:a14="http://schemas.microsoft.com/office/drawing/2010/main" xmlns="">
                <a:solidFill>
                  <a:srgbClr val="FFFF00">
                    <a:alpha val="50195"/>
                  </a:srgbClr>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Tree>
    <p:extLst>
      <p:ext uri="{BB962C8B-B14F-4D97-AF65-F5344CB8AC3E}">
        <p14:creationId xmlns:p14="http://schemas.microsoft.com/office/powerpoint/2010/main" xmlns="" val="115512894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sz="half" idx="1"/>
          </p:nvPr>
        </p:nvSpPr>
        <p:spPr>
          <a:xfrm>
            <a:off x="1524001" y="2781301"/>
            <a:ext cx="4500563" cy="2232025"/>
          </a:xfrm>
          <a:extLst>
            <a:ext uri="{91240B29-F687-4F45-9708-019B960494DF}">
              <a14:hiddenLine xmlns:a14="http://schemas.microsoft.com/office/drawing/2010/main" xmlns="" w="12700">
                <a:solidFill>
                  <a:schemeClr val="tx1"/>
                </a:solidFill>
                <a:miter lim="800000"/>
                <a:headEnd/>
                <a:tailEnd/>
              </a14:hiddenLine>
            </a:ext>
          </a:extLst>
        </p:spPr>
        <p:txBody>
          <a:bodyPr vert="horz" lIns="90488" tIns="44450" rIns="90488" bIns="44450" rtlCol="0">
            <a:normAutofit fontScale="92500"/>
          </a:bodyPr>
          <a:lstStyle/>
          <a:p>
            <a:pPr marL="0" indent="0" defTabSz="762000">
              <a:spcBef>
                <a:spcPct val="0"/>
              </a:spcBef>
              <a:buNone/>
            </a:pPr>
            <a:r>
              <a:rPr lang="it-IT" altLang="zh-CN" sz="2400" i="1"/>
              <a:t>BLOCCANTI: sono transazioni in cui si evita l’argomento proposto mostrandosi in disaccordo sulla definizione del problema. </a:t>
            </a:r>
            <a:r>
              <a:rPr lang="it-IT" altLang="zh-CN"/>
              <a:t>(Schiff op.cit. pag. 70). </a:t>
            </a:r>
            <a:endParaRPr lang="it-IT" altLang="zh-CN" sz="2400" i="1"/>
          </a:p>
          <a:p>
            <a:pPr marL="0" indent="0" defTabSz="762000">
              <a:spcBef>
                <a:spcPct val="0"/>
              </a:spcBef>
              <a:buNone/>
            </a:pPr>
            <a:r>
              <a:rPr lang="it-IT" altLang="zh-CN" sz="2400" i="1"/>
              <a:t> </a:t>
            </a:r>
          </a:p>
        </p:txBody>
      </p:sp>
      <p:sp>
        <p:nvSpPr>
          <p:cNvPr id="50179" name="Segnaposto numero diapositiva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E48ACE85-87EC-4DF9-AC8F-F065B2D72A4A}" type="slidenum">
              <a:rPr lang="it-IT" sz="2400">
                <a:solidFill>
                  <a:schemeClr val="bg1"/>
                </a:solidFill>
              </a:rPr>
              <a:pPr/>
              <a:t>44</a:t>
            </a:fld>
            <a:endParaRPr lang="it-IT" sz="2400">
              <a:solidFill>
                <a:schemeClr val="bg1"/>
              </a:solidFill>
            </a:endParaRPr>
          </a:p>
        </p:txBody>
      </p:sp>
      <p:sp>
        <p:nvSpPr>
          <p:cNvPr id="50180" name="Rectangle 2"/>
          <p:cNvSpPr>
            <a:spLocks noChangeArrowheads="1"/>
          </p:cNvSpPr>
          <p:nvPr/>
        </p:nvSpPr>
        <p:spPr bwMode="auto">
          <a:xfrm>
            <a:off x="1524000" y="1"/>
            <a:ext cx="9144000" cy="549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lstStyle>
            <a:lvl1pPr marL="457200" indent="-457200" defTabSz="762000">
              <a:defRPr sz="2000">
                <a:solidFill>
                  <a:schemeClr val="tx1"/>
                </a:solidFill>
                <a:latin typeface="Arial" panose="020B0604020202020204" pitchFamily="34" charset="0"/>
              </a:defRPr>
            </a:lvl1pPr>
            <a:lvl2pPr indent="-457200" defTabSz="762000">
              <a:defRPr sz="2000">
                <a:solidFill>
                  <a:schemeClr val="tx1"/>
                </a:solidFill>
                <a:latin typeface="Arial" panose="020B0604020202020204" pitchFamily="34" charset="0"/>
              </a:defRPr>
            </a:lvl2pPr>
            <a:lvl3pPr marL="457200" indent="-457200" defTabSz="762000">
              <a:defRPr sz="2000">
                <a:solidFill>
                  <a:schemeClr val="tx1"/>
                </a:solidFill>
                <a:latin typeface="Arial" panose="020B0604020202020204" pitchFamily="34" charset="0"/>
              </a:defRPr>
            </a:lvl3pPr>
            <a:lvl4pPr marL="457200" indent="-457200" defTabSz="762000">
              <a:defRPr sz="2000">
                <a:solidFill>
                  <a:schemeClr val="tx1"/>
                </a:solidFill>
                <a:latin typeface="Arial" panose="020B0604020202020204" pitchFamily="34" charset="0"/>
              </a:defRPr>
            </a:lvl4pPr>
            <a:lvl5pPr marL="457200" indent="-457200" defTabSz="762000">
              <a:defRPr sz="2000">
                <a:solidFill>
                  <a:schemeClr val="tx1"/>
                </a:solidFill>
                <a:latin typeface="Arial" panose="020B0604020202020204" pitchFamily="34" charset="0"/>
              </a:defRPr>
            </a:lvl5pPr>
            <a:lvl6pPr marL="914400" indent="-457200" defTabSz="762000" eaLnBrk="0" fontAlgn="base" hangingPunct="0">
              <a:spcBef>
                <a:spcPct val="0"/>
              </a:spcBef>
              <a:spcAft>
                <a:spcPct val="0"/>
              </a:spcAft>
              <a:defRPr sz="2000">
                <a:solidFill>
                  <a:schemeClr val="tx1"/>
                </a:solidFill>
                <a:latin typeface="Arial" panose="020B0604020202020204" pitchFamily="34" charset="0"/>
              </a:defRPr>
            </a:lvl6pPr>
            <a:lvl7pPr marL="1371600" indent="-457200" defTabSz="762000" eaLnBrk="0" fontAlgn="base" hangingPunct="0">
              <a:spcBef>
                <a:spcPct val="0"/>
              </a:spcBef>
              <a:spcAft>
                <a:spcPct val="0"/>
              </a:spcAft>
              <a:defRPr sz="2000">
                <a:solidFill>
                  <a:schemeClr val="tx1"/>
                </a:solidFill>
                <a:latin typeface="Arial" panose="020B0604020202020204" pitchFamily="34" charset="0"/>
              </a:defRPr>
            </a:lvl7pPr>
            <a:lvl8pPr marL="1828800" indent="-457200" defTabSz="762000" eaLnBrk="0" fontAlgn="base" hangingPunct="0">
              <a:spcBef>
                <a:spcPct val="0"/>
              </a:spcBef>
              <a:spcAft>
                <a:spcPct val="0"/>
              </a:spcAft>
              <a:defRPr sz="2000">
                <a:solidFill>
                  <a:schemeClr val="tx1"/>
                </a:solidFill>
                <a:latin typeface="Arial" panose="020B0604020202020204" pitchFamily="34" charset="0"/>
              </a:defRPr>
            </a:lvl8pPr>
            <a:lvl9pPr marL="2286000" indent="-457200" defTabSz="7620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20000"/>
              </a:spcBef>
            </a:pPr>
            <a:r>
              <a:rPr lang="it-IT" altLang="zh-CN" sz="2800" b="1">
                <a:solidFill>
                  <a:schemeClr val="accent2"/>
                </a:solidFill>
              </a:rPr>
              <a:t>TRANSAZONI DI RIDEFINIZIONE</a:t>
            </a:r>
            <a:endParaRPr lang="it-IT" sz="2800" b="1" i="1">
              <a:solidFill>
                <a:schemeClr val="accent2"/>
              </a:solidFill>
            </a:endParaRPr>
          </a:p>
        </p:txBody>
      </p:sp>
      <p:sp>
        <p:nvSpPr>
          <p:cNvPr id="50181" name="Rectangle 4"/>
          <p:cNvSpPr>
            <a:spLocks noChangeArrowheads="1"/>
          </p:cNvSpPr>
          <p:nvPr/>
        </p:nvSpPr>
        <p:spPr bwMode="auto">
          <a:xfrm>
            <a:off x="1524000" y="549275"/>
            <a:ext cx="9144000" cy="13111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lnSpc>
                <a:spcPct val="110000"/>
              </a:lnSpc>
              <a:spcBef>
                <a:spcPct val="20000"/>
              </a:spcBef>
            </a:pPr>
            <a:r>
              <a:rPr lang="it-IT" altLang="zh-CN" sz="2400">
                <a:solidFill>
                  <a:schemeClr val="accent2"/>
                </a:solidFill>
              </a:rPr>
              <a:t>TANGENZIALI:</a:t>
            </a:r>
            <a:r>
              <a:rPr lang="it-IT" altLang="zh-CN" sz="2400" i="1">
                <a:solidFill>
                  <a:schemeClr val="accent2"/>
                </a:solidFill>
              </a:rPr>
              <a:t> sono transazioni in cui lo stimolo e la risposta si indirizzano verso aspetti differenti o verso lo stesso aspetto da punti di vista differenti. </a:t>
            </a:r>
            <a:r>
              <a:rPr lang="it-IT" altLang="zh-CN" sz="1800">
                <a:solidFill>
                  <a:schemeClr val="accent2"/>
                </a:solidFill>
              </a:rPr>
              <a:t>(Schiff op.cit. pag. 69).</a:t>
            </a:r>
            <a:r>
              <a:rPr lang="it-IT" altLang="zh-CN" sz="1800"/>
              <a:t> </a:t>
            </a:r>
          </a:p>
        </p:txBody>
      </p:sp>
      <p:pic>
        <p:nvPicPr>
          <p:cNvPr id="50182" name="Picture 5"/>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40464" y="2420938"/>
            <a:ext cx="4067175" cy="29321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0183" name="Oval 6"/>
          <p:cNvSpPr>
            <a:spLocks noChangeArrowheads="1"/>
          </p:cNvSpPr>
          <p:nvPr/>
        </p:nvSpPr>
        <p:spPr bwMode="auto">
          <a:xfrm>
            <a:off x="8832850" y="2924176"/>
            <a:ext cx="935038" cy="1655763"/>
          </a:xfrm>
          <a:prstGeom prst="ellipse">
            <a:avLst/>
          </a:prstGeom>
          <a:noFill/>
          <a:ln w="63500">
            <a:solidFill>
              <a:srgbClr val="FF00FF"/>
            </a:solidFill>
            <a:round/>
            <a:headEnd/>
            <a:tailEnd/>
          </a:ln>
          <a:effectLst/>
          <a:extLst>
            <a:ext uri="{909E8E84-426E-40DD-AFC4-6F175D3DCCD1}">
              <a14:hiddenFill xmlns:a14="http://schemas.microsoft.com/office/drawing/2010/main" xmlns="">
                <a:solidFill>
                  <a:srgbClr val="FFFF00">
                    <a:alpha val="50195"/>
                  </a:srgbClr>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Tree>
    <p:extLst>
      <p:ext uri="{BB962C8B-B14F-4D97-AF65-F5344CB8AC3E}">
        <p14:creationId xmlns:p14="http://schemas.microsoft.com/office/powerpoint/2010/main" xmlns="" val="16064901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egnaposto numero diapositiva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9F17F70F-D73A-4F7B-B699-7FCF047F0D81}" type="slidenum">
              <a:rPr lang="it-IT" sz="2400">
                <a:solidFill>
                  <a:schemeClr val="bg1"/>
                </a:solidFill>
              </a:rPr>
              <a:pPr/>
              <a:t>45</a:t>
            </a:fld>
            <a:endParaRPr lang="it-IT" sz="2400">
              <a:solidFill>
                <a:schemeClr val="bg1"/>
              </a:solidFill>
            </a:endParaRPr>
          </a:p>
        </p:txBody>
      </p:sp>
      <p:sp>
        <p:nvSpPr>
          <p:cNvPr id="52227" name="Rectangle 2"/>
          <p:cNvSpPr>
            <a:spLocks noChangeArrowheads="1"/>
          </p:cNvSpPr>
          <p:nvPr/>
        </p:nvSpPr>
        <p:spPr bwMode="auto">
          <a:xfrm>
            <a:off x="1524000" y="1"/>
            <a:ext cx="9144000" cy="549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lstStyle>
            <a:lvl1pPr marL="457200" indent="-457200" defTabSz="762000">
              <a:defRPr sz="2000">
                <a:solidFill>
                  <a:schemeClr val="tx1"/>
                </a:solidFill>
                <a:latin typeface="Arial" panose="020B0604020202020204" pitchFamily="34" charset="0"/>
              </a:defRPr>
            </a:lvl1pPr>
            <a:lvl2pPr indent="-457200" defTabSz="762000">
              <a:defRPr sz="2000">
                <a:solidFill>
                  <a:schemeClr val="tx1"/>
                </a:solidFill>
                <a:latin typeface="Arial" panose="020B0604020202020204" pitchFamily="34" charset="0"/>
              </a:defRPr>
            </a:lvl2pPr>
            <a:lvl3pPr marL="457200" indent="-457200" defTabSz="762000">
              <a:defRPr sz="2000">
                <a:solidFill>
                  <a:schemeClr val="tx1"/>
                </a:solidFill>
                <a:latin typeface="Arial" panose="020B0604020202020204" pitchFamily="34" charset="0"/>
              </a:defRPr>
            </a:lvl3pPr>
            <a:lvl4pPr marL="457200" indent="-457200" defTabSz="762000">
              <a:defRPr sz="2000">
                <a:solidFill>
                  <a:schemeClr val="tx1"/>
                </a:solidFill>
                <a:latin typeface="Arial" panose="020B0604020202020204" pitchFamily="34" charset="0"/>
              </a:defRPr>
            </a:lvl4pPr>
            <a:lvl5pPr marL="457200" indent="-457200" defTabSz="762000">
              <a:defRPr sz="2000">
                <a:solidFill>
                  <a:schemeClr val="tx1"/>
                </a:solidFill>
                <a:latin typeface="Arial" panose="020B0604020202020204" pitchFamily="34" charset="0"/>
              </a:defRPr>
            </a:lvl5pPr>
            <a:lvl6pPr marL="914400" indent="-457200" defTabSz="762000" eaLnBrk="0" fontAlgn="base" hangingPunct="0">
              <a:spcBef>
                <a:spcPct val="0"/>
              </a:spcBef>
              <a:spcAft>
                <a:spcPct val="0"/>
              </a:spcAft>
              <a:defRPr sz="2000">
                <a:solidFill>
                  <a:schemeClr val="tx1"/>
                </a:solidFill>
                <a:latin typeface="Arial" panose="020B0604020202020204" pitchFamily="34" charset="0"/>
              </a:defRPr>
            </a:lvl6pPr>
            <a:lvl7pPr marL="1371600" indent="-457200" defTabSz="762000" eaLnBrk="0" fontAlgn="base" hangingPunct="0">
              <a:spcBef>
                <a:spcPct val="0"/>
              </a:spcBef>
              <a:spcAft>
                <a:spcPct val="0"/>
              </a:spcAft>
              <a:defRPr sz="2000">
                <a:solidFill>
                  <a:schemeClr val="tx1"/>
                </a:solidFill>
                <a:latin typeface="Arial" panose="020B0604020202020204" pitchFamily="34" charset="0"/>
              </a:defRPr>
            </a:lvl7pPr>
            <a:lvl8pPr marL="1828800" indent="-457200" defTabSz="762000" eaLnBrk="0" fontAlgn="base" hangingPunct="0">
              <a:spcBef>
                <a:spcPct val="0"/>
              </a:spcBef>
              <a:spcAft>
                <a:spcPct val="0"/>
              </a:spcAft>
              <a:defRPr sz="2000">
                <a:solidFill>
                  <a:schemeClr val="tx1"/>
                </a:solidFill>
                <a:latin typeface="Arial" panose="020B0604020202020204" pitchFamily="34" charset="0"/>
              </a:defRPr>
            </a:lvl8pPr>
            <a:lvl9pPr marL="2286000" indent="-457200" defTabSz="7620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20000"/>
              </a:spcBef>
            </a:pPr>
            <a:r>
              <a:rPr lang="it-IT" altLang="zh-CN" sz="2800" b="1">
                <a:solidFill>
                  <a:schemeClr val="accent2"/>
                </a:solidFill>
              </a:rPr>
              <a:t>MATRICE DI SVALUTAZIONE 1/2</a:t>
            </a:r>
            <a:endParaRPr lang="it-IT" sz="2800" b="1" i="1">
              <a:solidFill>
                <a:schemeClr val="accent2"/>
              </a:solidFill>
            </a:endParaRPr>
          </a:p>
        </p:txBody>
      </p:sp>
      <p:sp>
        <p:nvSpPr>
          <p:cNvPr id="232452" name="Rectangle 4"/>
          <p:cNvSpPr>
            <a:spLocks noChangeArrowheads="1"/>
          </p:cNvSpPr>
          <p:nvPr/>
        </p:nvSpPr>
        <p:spPr bwMode="auto">
          <a:xfrm>
            <a:off x="1524000" y="549276"/>
            <a:ext cx="9144000" cy="52308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1795463" indent="-1795463">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lnSpc>
                <a:spcPct val="110000"/>
              </a:lnSpc>
              <a:spcBef>
                <a:spcPct val="20000"/>
              </a:spcBef>
            </a:pPr>
            <a:r>
              <a:rPr lang="it-IT" altLang="zh-CN" sz="2800">
                <a:solidFill>
                  <a:schemeClr val="accent2"/>
                </a:solidFill>
              </a:rPr>
              <a:t>Possiamo classificare le svalutazioni secondo tre diversi criteri:</a:t>
            </a:r>
          </a:p>
          <a:p>
            <a:pPr eaLnBrk="1" hangingPunct="1">
              <a:lnSpc>
                <a:spcPct val="110000"/>
              </a:lnSpc>
              <a:spcBef>
                <a:spcPct val="20000"/>
              </a:spcBef>
            </a:pPr>
            <a:r>
              <a:rPr lang="it-IT" altLang="zh-CN" sz="2800" b="1">
                <a:solidFill>
                  <a:schemeClr val="accent2"/>
                </a:solidFill>
              </a:rPr>
              <a:t>AREA: 	</a:t>
            </a:r>
          </a:p>
          <a:p>
            <a:pPr eaLnBrk="1" hangingPunct="1">
              <a:lnSpc>
                <a:spcPct val="110000"/>
              </a:lnSpc>
              <a:spcBef>
                <a:spcPct val="20000"/>
              </a:spcBef>
            </a:pPr>
            <a:r>
              <a:rPr lang="it-IT" altLang="zh-CN" sz="2800">
                <a:solidFill>
                  <a:schemeClr val="accent2"/>
                </a:solidFill>
              </a:rPr>
              <a:t>	</a:t>
            </a:r>
            <a:r>
              <a:rPr lang="it-IT" altLang="zh-CN" sz="2800" b="1">
                <a:solidFill>
                  <a:schemeClr val="accent2"/>
                </a:solidFill>
              </a:rPr>
              <a:t>	</a:t>
            </a:r>
            <a:r>
              <a:rPr lang="it-IT" altLang="zh-CN" sz="2800" b="1" i="1">
                <a:solidFill>
                  <a:schemeClr val="accent2"/>
                </a:solidFill>
              </a:rPr>
              <a:t>Se stessi</a:t>
            </a:r>
            <a:r>
              <a:rPr lang="it-IT" altLang="zh-CN" sz="2800" b="1">
                <a:solidFill>
                  <a:schemeClr val="accent2"/>
                </a:solidFill>
              </a:rPr>
              <a:t>, </a:t>
            </a:r>
            <a:r>
              <a:rPr lang="it-IT" altLang="zh-CN" sz="2800" b="1" i="1">
                <a:solidFill>
                  <a:schemeClr val="accent2"/>
                </a:solidFill>
              </a:rPr>
              <a:t>gli altri</a:t>
            </a:r>
            <a:r>
              <a:rPr lang="it-IT" altLang="zh-CN" sz="2800" b="1">
                <a:solidFill>
                  <a:schemeClr val="accent2"/>
                </a:solidFill>
              </a:rPr>
              <a:t>, </a:t>
            </a:r>
            <a:r>
              <a:rPr lang="it-IT" altLang="zh-CN" sz="2800" b="1" i="1">
                <a:solidFill>
                  <a:schemeClr val="accent2"/>
                </a:solidFill>
              </a:rPr>
              <a:t>la situazione</a:t>
            </a:r>
          </a:p>
          <a:p>
            <a:pPr eaLnBrk="1" hangingPunct="1">
              <a:lnSpc>
                <a:spcPct val="110000"/>
              </a:lnSpc>
              <a:spcBef>
                <a:spcPct val="20000"/>
              </a:spcBef>
            </a:pPr>
            <a:r>
              <a:rPr lang="it-IT" altLang="zh-CN" sz="2800" b="1">
                <a:solidFill>
                  <a:schemeClr val="accent2"/>
                </a:solidFill>
              </a:rPr>
              <a:t>TIPO:</a:t>
            </a:r>
            <a:r>
              <a:rPr lang="it-IT" altLang="zh-CN" sz="2800">
                <a:solidFill>
                  <a:schemeClr val="accent2"/>
                </a:solidFill>
              </a:rPr>
              <a:t> </a:t>
            </a:r>
          </a:p>
          <a:p>
            <a:pPr eaLnBrk="1" hangingPunct="1">
              <a:lnSpc>
                <a:spcPct val="110000"/>
              </a:lnSpc>
              <a:spcBef>
                <a:spcPct val="20000"/>
              </a:spcBef>
            </a:pPr>
            <a:r>
              <a:rPr lang="it-IT" altLang="zh-CN" sz="2800">
                <a:solidFill>
                  <a:schemeClr val="accent2"/>
                </a:solidFill>
              </a:rPr>
              <a:t>	</a:t>
            </a:r>
            <a:r>
              <a:rPr lang="it-IT" altLang="zh-CN" sz="2800" i="1">
                <a:solidFill>
                  <a:schemeClr val="accent2"/>
                </a:solidFill>
              </a:rPr>
              <a:t>	</a:t>
            </a:r>
            <a:r>
              <a:rPr lang="it-IT" altLang="zh-CN" sz="2800" b="1" i="1">
                <a:solidFill>
                  <a:schemeClr val="accent2"/>
                </a:solidFill>
              </a:rPr>
              <a:t>Stimolo, Problema, Opzioni</a:t>
            </a:r>
          </a:p>
          <a:p>
            <a:pPr eaLnBrk="1" hangingPunct="1">
              <a:lnSpc>
                <a:spcPct val="110000"/>
              </a:lnSpc>
              <a:spcBef>
                <a:spcPct val="20000"/>
              </a:spcBef>
            </a:pPr>
            <a:r>
              <a:rPr lang="it-IT" altLang="zh-CN" sz="2800" b="1">
                <a:solidFill>
                  <a:schemeClr val="accent2"/>
                </a:solidFill>
              </a:rPr>
              <a:t>MODO (</a:t>
            </a:r>
            <a:r>
              <a:rPr lang="it-IT" altLang="zh-CN" sz="2800" b="1" i="1">
                <a:solidFill>
                  <a:schemeClr val="accent2"/>
                </a:solidFill>
              </a:rPr>
              <a:t>LIVELLO</a:t>
            </a:r>
            <a:r>
              <a:rPr lang="it-IT" altLang="zh-CN" sz="2800" b="1">
                <a:solidFill>
                  <a:schemeClr val="accent2"/>
                </a:solidFill>
              </a:rPr>
              <a:t>):</a:t>
            </a:r>
          </a:p>
          <a:p>
            <a:pPr eaLnBrk="1" hangingPunct="1">
              <a:lnSpc>
                <a:spcPct val="110000"/>
              </a:lnSpc>
              <a:spcBef>
                <a:spcPct val="20000"/>
              </a:spcBef>
            </a:pPr>
            <a:r>
              <a:rPr lang="it-IT" altLang="zh-CN" sz="2800">
                <a:solidFill>
                  <a:schemeClr val="accent2"/>
                </a:solidFill>
              </a:rPr>
              <a:t>	</a:t>
            </a:r>
            <a:r>
              <a:rPr lang="it-IT" altLang="zh-CN" sz="2800" b="1" i="1">
                <a:solidFill>
                  <a:schemeClr val="accent2"/>
                </a:solidFill>
              </a:rPr>
              <a:t>	Esistenza, Importanza, Possibilità di cambiamento, Capacità personali</a:t>
            </a:r>
            <a:r>
              <a:rPr lang="it-IT" altLang="zh-CN" sz="2800" i="1">
                <a:solidFill>
                  <a:schemeClr val="accent2"/>
                </a:solidFill>
              </a:rPr>
              <a:t>.</a:t>
            </a:r>
          </a:p>
          <a:p>
            <a:pPr eaLnBrk="1" hangingPunct="1">
              <a:lnSpc>
                <a:spcPct val="110000"/>
              </a:lnSpc>
              <a:spcBef>
                <a:spcPct val="20000"/>
              </a:spcBef>
            </a:pPr>
            <a:endParaRPr lang="it-IT" altLang="zh-CN" i="1"/>
          </a:p>
        </p:txBody>
      </p:sp>
    </p:spTree>
    <p:extLst>
      <p:ext uri="{BB962C8B-B14F-4D97-AF65-F5344CB8AC3E}">
        <p14:creationId xmlns:p14="http://schemas.microsoft.com/office/powerpoint/2010/main" xmlns="" val="24592733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232452">
                                            <p:txEl>
                                              <p:pRg st="1" end="1"/>
                                            </p:txEl>
                                          </p:spTgt>
                                        </p:tgtEl>
                                        <p:attrNameLst>
                                          <p:attrName>style.visibility</p:attrName>
                                        </p:attrNameLst>
                                      </p:cBhvr>
                                      <p:to>
                                        <p:strVal val="visible"/>
                                      </p:to>
                                    </p:set>
                                    <p:anim calcmode="lin" valueType="num">
                                      <p:cBhvr>
                                        <p:cTn id="7" dur="1000" fill="hold"/>
                                        <p:tgtEl>
                                          <p:spTgt spid="232452">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232452">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232452">
                                            <p:txEl>
                                              <p:pRg st="1" end="1"/>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nodeType="clickEffect">
                                  <p:stCondLst>
                                    <p:cond delay="0"/>
                                  </p:stCondLst>
                                  <p:childTnLst>
                                    <p:set>
                                      <p:cBhvr>
                                        <p:cTn id="13" dur="1" fill="hold">
                                          <p:stCondLst>
                                            <p:cond delay="0"/>
                                          </p:stCondLst>
                                        </p:cTn>
                                        <p:tgtEl>
                                          <p:spTgt spid="232452">
                                            <p:txEl>
                                              <p:pRg st="2" end="2"/>
                                            </p:txEl>
                                          </p:spTgt>
                                        </p:tgtEl>
                                        <p:attrNameLst>
                                          <p:attrName>style.visibility</p:attrName>
                                        </p:attrNameLst>
                                      </p:cBhvr>
                                      <p:to>
                                        <p:strVal val="visible"/>
                                      </p:to>
                                    </p:set>
                                    <p:anim calcmode="lin" valueType="num">
                                      <p:cBhvr>
                                        <p:cTn id="14" dur="1000" fill="hold"/>
                                        <p:tgtEl>
                                          <p:spTgt spid="232452">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232452">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232452">
                                            <p:txEl>
                                              <p:pRg st="2" end="2"/>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nodeType="clickEffect">
                                  <p:stCondLst>
                                    <p:cond delay="0"/>
                                  </p:stCondLst>
                                  <p:childTnLst>
                                    <p:set>
                                      <p:cBhvr>
                                        <p:cTn id="20" dur="1" fill="hold">
                                          <p:stCondLst>
                                            <p:cond delay="0"/>
                                          </p:stCondLst>
                                        </p:cTn>
                                        <p:tgtEl>
                                          <p:spTgt spid="232452">
                                            <p:txEl>
                                              <p:pRg st="3" end="3"/>
                                            </p:txEl>
                                          </p:spTgt>
                                        </p:tgtEl>
                                        <p:attrNameLst>
                                          <p:attrName>style.visibility</p:attrName>
                                        </p:attrNameLst>
                                      </p:cBhvr>
                                      <p:to>
                                        <p:strVal val="visible"/>
                                      </p:to>
                                    </p:set>
                                    <p:anim calcmode="lin" valueType="num">
                                      <p:cBhvr>
                                        <p:cTn id="21" dur="1000" fill="hold"/>
                                        <p:tgtEl>
                                          <p:spTgt spid="232452">
                                            <p:txEl>
                                              <p:pRg st="3" end="3"/>
                                            </p:txEl>
                                          </p:spTgt>
                                        </p:tgtEl>
                                        <p:attrNameLst>
                                          <p:attrName>ppt_w</p:attrName>
                                        </p:attrNameLst>
                                      </p:cBhvr>
                                      <p:tavLst>
                                        <p:tav tm="0">
                                          <p:val>
                                            <p:strVal val="#ppt_w*0.70"/>
                                          </p:val>
                                        </p:tav>
                                        <p:tav tm="100000">
                                          <p:val>
                                            <p:strVal val="#ppt_w"/>
                                          </p:val>
                                        </p:tav>
                                      </p:tavLst>
                                    </p:anim>
                                    <p:anim calcmode="lin" valueType="num">
                                      <p:cBhvr>
                                        <p:cTn id="22" dur="1000" fill="hold"/>
                                        <p:tgtEl>
                                          <p:spTgt spid="232452">
                                            <p:txEl>
                                              <p:pRg st="3" end="3"/>
                                            </p:txEl>
                                          </p:spTgt>
                                        </p:tgtEl>
                                        <p:attrNameLst>
                                          <p:attrName>ppt_h</p:attrName>
                                        </p:attrNameLst>
                                      </p:cBhvr>
                                      <p:tavLst>
                                        <p:tav tm="0">
                                          <p:val>
                                            <p:strVal val="#ppt_h"/>
                                          </p:val>
                                        </p:tav>
                                        <p:tav tm="100000">
                                          <p:val>
                                            <p:strVal val="#ppt_h"/>
                                          </p:val>
                                        </p:tav>
                                      </p:tavLst>
                                    </p:anim>
                                    <p:animEffect transition="in" filter="fade">
                                      <p:cBhvr>
                                        <p:cTn id="23" dur="1000"/>
                                        <p:tgtEl>
                                          <p:spTgt spid="232452">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5" presetClass="entr" presetSubtype="0" fill="hold" nodeType="clickEffect">
                                  <p:stCondLst>
                                    <p:cond delay="0"/>
                                  </p:stCondLst>
                                  <p:childTnLst>
                                    <p:set>
                                      <p:cBhvr>
                                        <p:cTn id="27" dur="1" fill="hold">
                                          <p:stCondLst>
                                            <p:cond delay="0"/>
                                          </p:stCondLst>
                                        </p:cTn>
                                        <p:tgtEl>
                                          <p:spTgt spid="232452">
                                            <p:txEl>
                                              <p:pRg st="4" end="4"/>
                                            </p:txEl>
                                          </p:spTgt>
                                        </p:tgtEl>
                                        <p:attrNameLst>
                                          <p:attrName>style.visibility</p:attrName>
                                        </p:attrNameLst>
                                      </p:cBhvr>
                                      <p:to>
                                        <p:strVal val="visible"/>
                                      </p:to>
                                    </p:set>
                                    <p:anim calcmode="lin" valueType="num">
                                      <p:cBhvr>
                                        <p:cTn id="28" dur="1000" fill="hold"/>
                                        <p:tgtEl>
                                          <p:spTgt spid="232452">
                                            <p:txEl>
                                              <p:pRg st="4" end="4"/>
                                            </p:txEl>
                                          </p:spTgt>
                                        </p:tgtEl>
                                        <p:attrNameLst>
                                          <p:attrName>ppt_w</p:attrName>
                                        </p:attrNameLst>
                                      </p:cBhvr>
                                      <p:tavLst>
                                        <p:tav tm="0">
                                          <p:val>
                                            <p:strVal val="#ppt_w*0.70"/>
                                          </p:val>
                                        </p:tav>
                                        <p:tav tm="100000">
                                          <p:val>
                                            <p:strVal val="#ppt_w"/>
                                          </p:val>
                                        </p:tav>
                                      </p:tavLst>
                                    </p:anim>
                                    <p:anim calcmode="lin" valueType="num">
                                      <p:cBhvr>
                                        <p:cTn id="29" dur="1000" fill="hold"/>
                                        <p:tgtEl>
                                          <p:spTgt spid="232452">
                                            <p:txEl>
                                              <p:pRg st="4" end="4"/>
                                            </p:txEl>
                                          </p:spTgt>
                                        </p:tgtEl>
                                        <p:attrNameLst>
                                          <p:attrName>ppt_h</p:attrName>
                                        </p:attrNameLst>
                                      </p:cBhvr>
                                      <p:tavLst>
                                        <p:tav tm="0">
                                          <p:val>
                                            <p:strVal val="#ppt_h"/>
                                          </p:val>
                                        </p:tav>
                                        <p:tav tm="100000">
                                          <p:val>
                                            <p:strVal val="#ppt_h"/>
                                          </p:val>
                                        </p:tav>
                                      </p:tavLst>
                                    </p:anim>
                                    <p:animEffect transition="in" filter="fade">
                                      <p:cBhvr>
                                        <p:cTn id="30" dur="1000"/>
                                        <p:tgtEl>
                                          <p:spTgt spid="232452">
                                            <p:txEl>
                                              <p:pRg st="4" end="4"/>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5" presetClass="entr" presetSubtype="0" fill="hold" nodeType="clickEffect">
                                  <p:stCondLst>
                                    <p:cond delay="0"/>
                                  </p:stCondLst>
                                  <p:childTnLst>
                                    <p:set>
                                      <p:cBhvr>
                                        <p:cTn id="34" dur="1" fill="hold">
                                          <p:stCondLst>
                                            <p:cond delay="0"/>
                                          </p:stCondLst>
                                        </p:cTn>
                                        <p:tgtEl>
                                          <p:spTgt spid="232452">
                                            <p:txEl>
                                              <p:pRg st="5" end="5"/>
                                            </p:txEl>
                                          </p:spTgt>
                                        </p:tgtEl>
                                        <p:attrNameLst>
                                          <p:attrName>style.visibility</p:attrName>
                                        </p:attrNameLst>
                                      </p:cBhvr>
                                      <p:to>
                                        <p:strVal val="visible"/>
                                      </p:to>
                                    </p:set>
                                    <p:anim calcmode="lin" valueType="num">
                                      <p:cBhvr>
                                        <p:cTn id="35" dur="1000" fill="hold"/>
                                        <p:tgtEl>
                                          <p:spTgt spid="232452">
                                            <p:txEl>
                                              <p:pRg st="5" end="5"/>
                                            </p:txEl>
                                          </p:spTgt>
                                        </p:tgtEl>
                                        <p:attrNameLst>
                                          <p:attrName>ppt_w</p:attrName>
                                        </p:attrNameLst>
                                      </p:cBhvr>
                                      <p:tavLst>
                                        <p:tav tm="0">
                                          <p:val>
                                            <p:strVal val="#ppt_w*0.70"/>
                                          </p:val>
                                        </p:tav>
                                        <p:tav tm="100000">
                                          <p:val>
                                            <p:strVal val="#ppt_w"/>
                                          </p:val>
                                        </p:tav>
                                      </p:tavLst>
                                    </p:anim>
                                    <p:anim calcmode="lin" valueType="num">
                                      <p:cBhvr>
                                        <p:cTn id="36" dur="1000" fill="hold"/>
                                        <p:tgtEl>
                                          <p:spTgt spid="232452">
                                            <p:txEl>
                                              <p:pRg st="5" end="5"/>
                                            </p:txEl>
                                          </p:spTgt>
                                        </p:tgtEl>
                                        <p:attrNameLst>
                                          <p:attrName>ppt_h</p:attrName>
                                        </p:attrNameLst>
                                      </p:cBhvr>
                                      <p:tavLst>
                                        <p:tav tm="0">
                                          <p:val>
                                            <p:strVal val="#ppt_h"/>
                                          </p:val>
                                        </p:tav>
                                        <p:tav tm="100000">
                                          <p:val>
                                            <p:strVal val="#ppt_h"/>
                                          </p:val>
                                        </p:tav>
                                      </p:tavLst>
                                    </p:anim>
                                    <p:animEffect transition="in" filter="fade">
                                      <p:cBhvr>
                                        <p:cTn id="37" dur="1000"/>
                                        <p:tgtEl>
                                          <p:spTgt spid="232452">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5" presetClass="entr" presetSubtype="0" fill="hold" nodeType="clickEffect">
                                  <p:stCondLst>
                                    <p:cond delay="0"/>
                                  </p:stCondLst>
                                  <p:childTnLst>
                                    <p:set>
                                      <p:cBhvr>
                                        <p:cTn id="41" dur="1" fill="hold">
                                          <p:stCondLst>
                                            <p:cond delay="0"/>
                                          </p:stCondLst>
                                        </p:cTn>
                                        <p:tgtEl>
                                          <p:spTgt spid="232452">
                                            <p:txEl>
                                              <p:pRg st="6" end="6"/>
                                            </p:txEl>
                                          </p:spTgt>
                                        </p:tgtEl>
                                        <p:attrNameLst>
                                          <p:attrName>style.visibility</p:attrName>
                                        </p:attrNameLst>
                                      </p:cBhvr>
                                      <p:to>
                                        <p:strVal val="visible"/>
                                      </p:to>
                                    </p:set>
                                    <p:anim calcmode="lin" valueType="num">
                                      <p:cBhvr>
                                        <p:cTn id="42" dur="1000" fill="hold"/>
                                        <p:tgtEl>
                                          <p:spTgt spid="232452">
                                            <p:txEl>
                                              <p:pRg st="6" end="6"/>
                                            </p:txEl>
                                          </p:spTgt>
                                        </p:tgtEl>
                                        <p:attrNameLst>
                                          <p:attrName>ppt_w</p:attrName>
                                        </p:attrNameLst>
                                      </p:cBhvr>
                                      <p:tavLst>
                                        <p:tav tm="0">
                                          <p:val>
                                            <p:strVal val="#ppt_w*0.70"/>
                                          </p:val>
                                        </p:tav>
                                        <p:tav tm="100000">
                                          <p:val>
                                            <p:strVal val="#ppt_w"/>
                                          </p:val>
                                        </p:tav>
                                      </p:tavLst>
                                    </p:anim>
                                    <p:anim calcmode="lin" valueType="num">
                                      <p:cBhvr>
                                        <p:cTn id="43" dur="1000" fill="hold"/>
                                        <p:tgtEl>
                                          <p:spTgt spid="232452">
                                            <p:txEl>
                                              <p:pRg st="6" end="6"/>
                                            </p:txEl>
                                          </p:spTgt>
                                        </p:tgtEl>
                                        <p:attrNameLst>
                                          <p:attrName>ppt_h</p:attrName>
                                        </p:attrNameLst>
                                      </p:cBhvr>
                                      <p:tavLst>
                                        <p:tav tm="0">
                                          <p:val>
                                            <p:strVal val="#ppt_h"/>
                                          </p:val>
                                        </p:tav>
                                        <p:tav tm="100000">
                                          <p:val>
                                            <p:strVal val="#ppt_h"/>
                                          </p:val>
                                        </p:tav>
                                      </p:tavLst>
                                    </p:anim>
                                    <p:animEffect transition="in" filter="fade">
                                      <p:cBhvr>
                                        <p:cTn id="44" dur="1000"/>
                                        <p:tgtEl>
                                          <p:spTgt spid="23245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358"/>
          <p:cNvSpPr>
            <a:spLocks noGrp="1" noChangeArrowheads="1"/>
          </p:cNvSpPr>
          <p:nvPr>
            <p:ph type="title" sz="quarter"/>
          </p:nvPr>
        </p:nvSpPr>
        <p:spPr/>
        <p:txBody>
          <a:bodyPr rtlCol="0">
            <a:normAutofit fontScale="90000"/>
          </a:bodyPr>
          <a:lstStyle/>
          <a:p>
            <a:pPr>
              <a:defRPr/>
            </a:pPr>
            <a:endParaRPr lang="it-IT" smtClean="0"/>
          </a:p>
        </p:txBody>
      </p:sp>
      <p:graphicFrame>
        <p:nvGraphicFramePr>
          <p:cNvPr id="234918" name="Group 422"/>
          <p:cNvGraphicFramePr>
            <a:graphicFrameLocks noGrp="1"/>
          </p:cNvGraphicFramePr>
          <p:nvPr>
            <p:ph sz="quarter" idx="1"/>
          </p:nvPr>
        </p:nvGraphicFramePr>
        <p:xfrm>
          <a:off x="1524001" y="765175"/>
          <a:ext cx="1941513" cy="4824414"/>
        </p:xfrm>
        <a:graphic>
          <a:graphicData uri="http://schemas.openxmlformats.org/drawingml/2006/table">
            <a:tbl>
              <a:tblPr/>
              <a:tblGrid>
                <a:gridCol w="1941513"/>
              </a:tblGrid>
              <a:tr h="647700">
                <a:tc>
                  <a:txBody>
                    <a:bodyPr/>
                    <a:lstStyle>
                      <a:lvl1pPr marL="342900" indent="-342900">
                        <a:spcBef>
                          <a:spcPct val="20000"/>
                        </a:spcBef>
                        <a:defRPr sz="2800">
                          <a:solidFill>
                            <a:schemeClr val="accent2"/>
                          </a:solidFill>
                          <a:latin typeface="Arial" panose="020B0604020202020204" pitchFamily="34" charset="0"/>
                        </a:defRPr>
                      </a:lvl1pPr>
                      <a:lvl2pPr marL="742950" indent="-285750">
                        <a:spcBef>
                          <a:spcPct val="20000"/>
                        </a:spcBef>
                        <a:defRPr sz="2400">
                          <a:solidFill>
                            <a:schemeClr val="accent2"/>
                          </a:solidFill>
                          <a:latin typeface="Arial" panose="020B0604020202020204" pitchFamily="34" charset="0"/>
                        </a:defRPr>
                      </a:lvl2pPr>
                      <a:lvl3pPr marL="1143000" indent="-228600">
                        <a:spcBef>
                          <a:spcPct val="20000"/>
                        </a:spcBef>
                        <a:defRPr sz="2000">
                          <a:solidFill>
                            <a:schemeClr val="accent2"/>
                          </a:solidFill>
                          <a:latin typeface="Arial" panose="020B0604020202020204" pitchFamily="34" charset="0"/>
                        </a:defRPr>
                      </a:lvl3pPr>
                      <a:lvl4pPr marL="1600200" indent="-228600">
                        <a:spcBef>
                          <a:spcPct val="20000"/>
                        </a:spcBef>
                        <a:defRPr>
                          <a:solidFill>
                            <a:schemeClr val="accent2"/>
                          </a:solidFill>
                          <a:latin typeface="Arial" panose="020B0604020202020204" pitchFamily="34" charset="0"/>
                        </a:defRPr>
                      </a:lvl4pPr>
                      <a:lvl5pPr marL="2057400" indent="-228600">
                        <a:spcBef>
                          <a:spcPct val="20000"/>
                        </a:spcBef>
                        <a:defRPr>
                          <a:solidFill>
                            <a:schemeClr val="accent2"/>
                          </a:solidFill>
                          <a:latin typeface="Arial" panose="020B0604020202020204" pitchFamily="34" charset="0"/>
                        </a:defRPr>
                      </a:lvl5pPr>
                      <a:lvl6pPr marL="2514600" indent="-228600" fontAlgn="base">
                        <a:spcBef>
                          <a:spcPct val="20000"/>
                        </a:spcBef>
                        <a:spcAft>
                          <a:spcPct val="0"/>
                        </a:spcAft>
                        <a:defRPr>
                          <a:solidFill>
                            <a:schemeClr val="accent2"/>
                          </a:solidFill>
                          <a:latin typeface="Arial" panose="020B0604020202020204" pitchFamily="34" charset="0"/>
                        </a:defRPr>
                      </a:lvl6pPr>
                      <a:lvl7pPr marL="2971800" indent="-228600" fontAlgn="base">
                        <a:spcBef>
                          <a:spcPct val="20000"/>
                        </a:spcBef>
                        <a:spcAft>
                          <a:spcPct val="0"/>
                        </a:spcAft>
                        <a:defRPr>
                          <a:solidFill>
                            <a:schemeClr val="accent2"/>
                          </a:solidFill>
                          <a:latin typeface="Arial" panose="020B0604020202020204" pitchFamily="34" charset="0"/>
                        </a:defRPr>
                      </a:lvl7pPr>
                      <a:lvl8pPr marL="3429000" indent="-228600" fontAlgn="base">
                        <a:spcBef>
                          <a:spcPct val="20000"/>
                        </a:spcBef>
                        <a:spcAft>
                          <a:spcPct val="0"/>
                        </a:spcAft>
                        <a:defRPr>
                          <a:solidFill>
                            <a:schemeClr val="accent2"/>
                          </a:solidFill>
                          <a:latin typeface="Arial" panose="020B0604020202020204" pitchFamily="34" charset="0"/>
                        </a:defRPr>
                      </a:lvl8pPr>
                      <a:lvl9pPr marL="3886200" indent="-228600" fontAlgn="base">
                        <a:spcBef>
                          <a:spcPct val="20000"/>
                        </a:spcBef>
                        <a:spcAft>
                          <a:spcPct val="0"/>
                        </a:spcAft>
                        <a:defRPr>
                          <a:solidFill>
                            <a:schemeClr val="accent2"/>
                          </a:solidFill>
                          <a:latin typeface="Arial" panose="020B0604020202020204" pitchFamily="34" charset="0"/>
                        </a:defRPr>
                      </a:lvl9p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it-IT" sz="1800" b="1"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MODO</a:t>
                      </a:r>
                      <a:endParaRPr kumimoji="0" lang="it-IT" sz="40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63600">
                <a:tc>
                  <a:txBody>
                    <a:bodyPr/>
                    <a:lstStyle>
                      <a:lvl1pPr marL="342900" indent="-342900">
                        <a:spcBef>
                          <a:spcPct val="20000"/>
                        </a:spcBef>
                        <a:defRPr sz="2800">
                          <a:solidFill>
                            <a:schemeClr val="accent2"/>
                          </a:solidFill>
                          <a:latin typeface="Arial" panose="020B0604020202020204" pitchFamily="34" charset="0"/>
                        </a:defRPr>
                      </a:lvl1pPr>
                      <a:lvl2pPr marL="742950" indent="-285750">
                        <a:spcBef>
                          <a:spcPct val="20000"/>
                        </a:spcBef>
                        <a:defRPr sz="2400">
                          <a:solidFill>
                            <a:schemeClr val="accent2"/>
                          </a:solidFill>
                          <a:latin typeface="Arial" panose="020B0604020202020204" pitchFamily="34" charset="0"/>
                        </a:defRPr>
                      </a:lvl2pPr>
                      <a:lvl3pPr marL="1143000" indent="-228600">
                        <a:spcBef>
                          <a:spcPct val="20000"/>
                        </a:spcBef>
                        <a:defRPr sz="2000">
                          <a:solidFill>
                            <a:schemeClr val="accent2"/>
                          </a:solidFill>
                          <a:latin typeface="Arial" panose="020B0604020202020204" pitchFamily="34" charset="0"/>
                        </a:defRPr>
                      </a:lvl3pPr>
                      <a:lvl4pPr marL="1600200" indent="-228600">
                        <a:spcBef>
                          <a:spcPct val="20000"/>
                        </a:spcBef>
                        <a:defRPr>
                          <a:solidFill>
                            <a:schemeClr val="accent2"/>
                          </a:solidFill>
                          <a:latin typeface="Arial" panose="020B0604020202020204" pitchFamily="34" charset="0"/>
                        </a:defRPr>
                      </a:lvl4pPr>
                      <a:lvl5pPr marL="2057400" indent="-228600">
                        <a:spcBef>
                          <a:spcPct val="20000"/>
                        </a:spcBef>
                        <a:defRPr>
                          <a:solidFill>
                            <a:schemeClr val="accent2"/>
                          </a:solidFill>
                          <a:latin typeface="Arial" panose="020B0604020202020204" pitchFamily="34" charset="0"/>
                        </a:defRPr>
                      </a:lvl5pPr>
                      <a:lvl6pPr marL="2514600" indent="-228600" fontAlgn="base">
                        <a:spcBef>
                          <a:spcPct val="20000"/>
                        </a:spcBef>
                        <a:spcAft>
                          <a:spcPct val="0"/>
                        </a:spcAft>
                        <a:defRPr>
                          <a:solidFill>
                            <a:schemeClr val="accent2"/>
                          </a:solidFill>
                          <a:latin typeface="Arial" panose="020B0604020202020204" pitchFamily="34" charset="0"/>
                        </a:defRPr>
                      </a:lvl6pPr>
                      <a:lvl7pPr marL="2971800" indent="-228600" fontAlgn="base">
                        <a:spcBef>
                          <a:spcPct val="20000"/>
                        </a:spcBef>
                        <a:spcAft>
                          <a:spcPct val="0"/>
                        </a:spcAft>
                        <a:defRPr>
                          <a:solidFill>
                            <a:schemeClr val="accent2"/>
                          </a:solidFill>
                          <a:latin typeface="Arial" panose="020B0604020202020204" pitchFamily="34" charset="0"/>
                        </a:defRPr>
                      </a:lvl7pPr>
                      <a:lvl8pPr marL="3429000" indent="-228600" fontAlgn="base">
                        <a:spcBef>
                          <a:spcPct val="20000"/>
                        </a:spcBef>
                        <a:spcAft>
                          <a:spcPct val="0"/>
                        </a:spcAft>
                        <a:defRPr>
                          <a:solidFill>
                            <a:schemeClr val="accent2"/>
                          </a:solidFill>
                          <a:latin typeface="Arial" panose="020B0604020202020204" pitchFamily="34" charset="0"/>
                        </a:defRPr>
                      </a:lvl8pPr>
                      <a:lvl9pPr marL="3886200" indent="-228600" fontAlgn="base">
                        <a:spcBef>
                          <a:spcPct val="20000"/>
                        </a:spcBef>
                        <a:spcAft>
                          <a:spcPct val="0"/>
                        </a:spcAft>
                        <a:defRPr>
                          <a:solidFill>
                            <a:schemeClr val="accent2"/>
                          </a:solidFill>
                          <a:latin typeface="Arial" panose="020B0604020202020204" pitchFamily="34" charset="0"/>
                        </a:defRPr>
                      </a:lvl9p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it-IT" sz="1800" b="1" i="1"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Esistenza</a:t>
                      </a:r>
                      <a:endParaRPr kumimoji="0" lang="it-IT" sz="40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92163">
                <a:tc>
                  <a:txBody>
                    <a:bodyPr/>
                    <a:lstStyle>
                      <a:lvl1pPr marL="342900" indent="-342900">
                        <a:spcBef>
                          <a:spcPct val="20000"/>
                        </a:spcBef>
                        <a:defRPr sz="2800">
                          <a:solidFill>
                            <a:schemeClr val="accent2"/>
                          </a:solidFill>
                          <a:latin typeface="Arial" panose="020B0604020202020204" pitchFamily="34" charset="0"/>
                        </a:defRPr>
                      </a:lvl1pPr>
                      <a:lvl2pPr marL="742950" indent="-285750">
                        <a:spcBef>
                          <a:spcPct val="20000"/>
                        </a:spcBef>
                        <a:defRPr sz="2400">
                          <a:solidFill>
                            <a:schemeClr val="accent2"/>
                          </a:solidFill>
                          <a:latin typeface="Arial" panose="020B0604020202020204" pitchFamily="34" charset="0"/>
                        </a:defRPr>
                      </a:lvl2pPr>
                      <a:lvl3pPr marL="1143000" indent="-228600">
                        <a:spcBef>
                          <a:spcPct val="20000"/>
                        </a:spcBef>
                        <a:defRPr sz="2000">
                          <a:solidFill>
                            <a:schemeClr val="accent2"/>
                          </a:solidFill>
                          <a:latin typeface="Arial" panose="020B0604020202020204" pitchFamily="34" charset="0"/>
                        </a:defRPr>
                      </a:lvl3pPr>
                      <a:lvl4pPr marL="1600200" indent="-228600">
                        <a:spcBef>
                          <a:spcPct val="20000"/>
                        </a:spcBef>
                        <a:defRPr>
                          <a:solidFill>
                            <a:schemeClr val="accent2"/>
                          </a:solidFill>
                          <a:latin typeface="Arial" panose="020B0604020202020204" pitchFamily="34" charset="0"/>
                        </a:defRPr>
                      </a:lvl4pPr>
                      <a:lvl5pPr marL="2057400" indent="-228600">
                        <a:spcBef>
                          <a:spcPct val="20000"/>
                        </a:spcBef>
                        <a:defRPr>
                          <a:solidFill>
                            <a:schemeClr val="accent2"/>
                          </a:solidFill>
                          <a:latin typeface="Arial" panose="020B0604020202020204" pitchFamily="34" charset="0"/>
                        </a:defRPr>
                      </a:lvl5pPr>
                      <a:lvl6pPr marL="2514600" indent="-228600" fontAlgn="base">
                        <a:spcBef>
                          <a:spcPct val="20000"/>
                        </a:spcBef>
                        <a:spcAft>
                          <a:spcPct val="0"/>
                        </a:spcAft>
                        <a:defRPr>
                          <a:solidFill>
                            <a:schemeClr val="accent2"/>
                          </a:solidFill>
                          <a:latin typeface="Arial" panose="020B0604020202020204" pitchFamily="34" charset="0"/>
                        </a:defRPr>
                      </a:lvl6pPr>
                      <a:lvl7pPr marL="2971800" indent="-228600" fontAlgn="base">
                        <a:spcBef>
                          <a:spcPct val="20000"/>
                        </a:spcBef>
                        <a:spcAft>
                          <a:spcPct val="0"/>
                        </a:spcAft>
                        <a:defRPr>
                          <a:solidFill>
                            <a:schemeClr val="accent2"/>
                          </a:solidFill>
                          <a:latin typeface="Arial" panose="020B0604020202020204" pitchFamily="34" charset="0"/>
                        </a:defRPr>
                      </a:lvl7pPr>
                      <a:lvl8pPr marL="3429000" indent="-228600" fontAlgn="base">
                        <a:spcBef>
                          <a:spcPct val="20000"/>
                        </a:spcBef>
                        <a:spcAft>
                          <a:spcPct val="0"/>
                        </a:spcAft>
                        <a:defRPr>
                          <a:solidFill>
                            <a:schemeClr val="accent2"/>
                          </a:solidFill>
                          <a:latin typeface="Arial" panose="020B0604020202020204" pitchFamily="34" charset="0"/>
                        </a:defRPr>
                      </a:lvl8pPr>
                      <a:lvl9pPr marL="3886200" indent="-228600" fontAlgn="base">
                        <a:spcBef>
                          <a:spcPct val="20000"/>
                        </a:spcBef>
                        <a:spcAft>
                          <a:spcPct val="0"/>
                        </a:spcAft>
                        <a:defRPr>
                          <a:solidFill>
                            <a:schemeClr val="accent2"/>
                          </a:solidFill>
                          <a:latin typeface="Arial" panose="020B0604020202020204" pitchFamily="34" charset="0"/>
                        </a:defRPr>
                      </a:lvl9p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it-IT" sz="1800" b="1" i="1"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Importanza</a:t>
                      </a:r>
                      <a:endParaRPr kumimoji="0" lang="it-IT" sz="40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296988">
                <a:tc>
                  <a:txBody>
                    <a:bodyPr/>
                    <a:lstStyle>
                      <a:lvl1pPr>
                        <a:spcBef>
                          <a:spcPct val="20000"/>
                        </a:spcBef>
                        <a:defRPr sz="2800">
                          <a:solidFill>
                            <a:schemeClr val="accent2"/>
                          </a:solidFill>
                          <a:latin typeface="Arial" panose="020B0604020202020204" pitchFamily="34" charset="0"/>
                        </a:defRPr>
                      </a:lvl1pPr>
                      <a:lvl2pPr marL="742950" indent="-285750">
                        <a:spcBef>
                          <a:spcPct val="20000"/>
                        </a:spcBef>
                        <a:defRPr sz="2400">
                          <a:solidFill>
                            <a:schemeClr val="accent2"/>
                          </a:solidFill>
                          <a:latin typeface="Arial" panose="020B0604020202020204" pitchFamily="34" charset="0"/>
                        </a:defRPr>
                      </a:lvl2pPr>
                      <a:lvl3pPr marL="1143000" indent="-228600">
                        <a:spcBef>
                          <a:spcPct val="20000"/>
                        </a:spcBef>
                        <a:defRPr sz="2000">
                          <a:solidFill>
                            <a:schemeClr val="accent2"/>
                          </a:solidFill>
                          <a:latin typeface="Arial" panose="020B0604020202020204" pitchFamily="34" charset="0"/>
                        </a:defRPr>
                      </a:lvl3pPr>
                      <a:lvl4pPr marL="1600200" indent="-228600">
                        <a:spcBef>
                          <a:spcPct val="20000"/>
                        </a:spcBef>
                        <a:defRPr>
                          <a:solidFill>
                            <a:schemeClr val="accent2"/>
                          </a:solidFill>
                          <a:latin typeface="Arial" panose="020B0604020202020204" pitchFamily="34" charset="0"/>
                        </a:defRPr>
                      </a:lvl4pPr>
                      <a:lvl5pPr marL="2057400" indent="-228600">
                        <a:spcBef>
                          <a:spcPct val="20000"/>
                        </a:spcBef>
                        <a:defRPr>
                          <a:solidFill>
                            <a:schemeClr val="accent2"/>
                          </a:solidFill>
                          <a:latin typeface="Arial" panose="020B0604020202020204" pitchFamily="34" charset="0"/>
                        </a:defRPr>
                      </a:lvl5pPr>
                      <a:lvl6pPr marL="2514600" indent="-228600" fontAlgn="base">
                        <a:spcBef>
                          <a:spcPct val="20000"/>
                        </a:spcBef>
                        <a:spcAft>
                          <a:spcPct val="0"/>
                        </a:spcAft>
                        <a:defRPr>
                          <a:solidFill>
                            <a:schemeClr val="accent2"/>
                          </a:solidFill>
                          <a:latin typeface="Arial" panose="020B0604020202020204" pitchFamily="34" charset="0"/>
                        </a:defRPr>
                      </a:lvl6pPr>
                      <a:lvl7pPr marL="2971800" indent="-228600" fontAlgn="base">
                        <a:spcBef>
                          <a:spcPct val="20000"/>
                        </a:spcBef>
                        <a:spcAft>
                          <a:spcPct val="0"/>
                        </a:spcAft>
                        <a:defRPr>
                          <a:solidFill>
                            <a:schemeClr val="accent2"/>
                          </a:solidFill>
                          <a:latin typeface="Arial" panose="020B0604020202020204" pitchFamily="34" charset="0"/>
                        </a:defRPr>
                      </a:lvl7pPr>
                      <a:lvl8pPr marL="3429000" indent="-228600" fontAlgn="base">
                        <a:spcBef>
                          <a:spcPct val="20000"/>
                        </a:spcBef>
                        <a:spcAft>
                          <a:spcPct val="0"/>
                        </a:spcAft>
                        <a:defRPr>
                          <a:solidFill>
                            <a:schemeClr val="accent2"/>
                          </a:solidFill>
                          <a:latin typeface="Arial" panose="020B0604020202020204" pitchFamily="34" charset="0"/>
                        </a:defRPr>
                      </a:lvl8pPr>
                      <a:lvl9pPr marL="3886200" indent="-228600" fontAlgn="base">
                        <a:spcBef>
                          <a:spcPct val="20000"/>
                        </a:spcBef>
                        <a:spcAft>
                          <a:spcPct val="0"/>
                        </a:spcAft>
                        <a:defRPr>
                          <a:solidFill>
                            <a:schemeClr val="accent2"/>
                          </a:solidFill>
                          <a:latin typeface="Arial" panose="020B0604020202020204"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it-IT" sz="1800" b="1" i="1"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Possibilità di cambiamento</a:t>
                      </a:r>
                      <a:endParaRPr kumimoji="0" lang="it-IT" sz="40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223963">
                <a:tc>
                  <a:txBody>
                    <a:bodyPr/>
                    <a:lstStyle>
                      <a:lvl1pPr>
                        <a:spcBef>
                          <a:spcPct val="20000"/>
                        </a:spcBef>
                        <a:defRPr sz="2800">
                          <a:solidFill>
                            <a:schemeClr val="accent2"/>
                          </a:solidFill>
                          <a:latin typeface="Arial" panose="020B0604020202020204" pitchFamily="34" charset="0"/>
                        </a:defRPr>
                      </a:lvl1pPr>
                      <a:lvl2pPr marL="742950" indent="-285750">
                        <a:spcBef>
                          <a:spcPct val="20000"/>
                        </a:spcBef>
                        <a:defRPr sz="2400">
                          <a:solidFill>
                            <a:schemeClr val="accent2"/>
                          </a:solidFill>
                          <a:latin typeface="Arial" panose="020B0604020202020204" pitchFamily="34" charset="0"/>
                        </a:defRPr>
                      </a:lvl2pPr>
                      <a:lvl3pPr marL="1143000" indent="-228600">
                        <a:spcBef>
                          <a:spcPct val="20000"/>
                        </a:spcBef>
                        <a:defRPr sz="2000">
                          <a:solidFill>
                            <a:schemeClr val="accent2"/>
                          </a:solidFill>
                          <a:latin typeface="Arial" panose="020B0604020202020204" pitchFamily="34" charset="0"/>
                        </a:defRPr>
                      </a:lvl3pPr>
                      <a:lvl4pPr marL="1600200" indent="-228600">
                        <a:spcBef>
                          <a:spcPct val="20000"/>
                        </a:spcBef>
                        <a:defRPr>
                          <a:solidFill>
                            <a:schemeClr val="accent2"/>
                          </a:solidFill>
                          <a:latin typeface="Arial" panose="020B0604020202020204" pitchFamily="34" charset="0"/>
                        </a:defRPr>
                      </a:lvl4pPr>
                      <a:lvl5pPr marL="2057400" indent="-228600">
                        <a:spcBef>
                          <a:spcPct val="20000"/>
                        </a:spcBef>
                        <a:defRPr>
                          <a:solidFill>
                            <a:schemeClr val="accent2"/>
                          </a:solidFill>
                          <a:latin typeface="Arial" panose="020B0604020202020204" pitchFamily="34" charset="0"/>
                        </a:defRPr>
                      </a:lvl5pPr>
                      <a:lvl6pPr marL="2514600" indent="-228600" fontAlgn="base">
                        <a:spcBef>
                          <a:spcPct val="20000"/>
                        </a:spcBef>
                        <a:spcAft>
                          <a:spcPct val="0"/>
                        </a:spcAft>
                        <a:defRPr>
                          <a:solidFill>
                            <a:schemeClr val="accent2"/>
                          </a:solidFill>
                          <a:latin typeface="Arial" panose="020B0604020202020204" pitchFamily="34" charset="0"/>
                        </a:defRPr>
                      </a:lvl6pPr>
                      <a:lvl7pPr marL="2971800" indent="-228600" fontAlgn="base">
                        <a:spcBef>
                          <a:spcPct val="20000"/>
                        </a:spcBef>
                        <a:spcAft>
                          <a:spcPct val="0"/>
                        </a:spcAft>
                        <a:defRPr>
                          <a:solidFill>
                            <a:schemeClr val="accent2"/>
                          </a:solidFill>
                          <a:latin typeface="Arial" panose="020B0604020202020204" pitchFamily="34" charset="0"/>
                        </a:defRPr>
                      </a:lvl7pPr>
                      <a:lvl8pPr marL="3429000" indent="-228600" fontAlgn="base">
                        <a:spcBef>
                          <a:spcPct val="20000"/>
                        </a:spcBef>
                        <a:spcAft>
                          <a:spcPct val="0"/>
                        </a:spcAft>
                        <a:defRPr>
                          <a:solidFill>
                            <a:schemeClr val="accent2"/>
                          </a:solidFill>
                          <a:latin typeface="Arial" panose="020B0604020202020204" pitchFamily="34" charset="0"/>
                        </a:defRPr>
                      </a:lvl8pPr>
                      <a:lvl9pPr marL="3886200" indent="-228600" fontAlgn="base">
                        <a:spcBef>
                          <a:spcPct val="20000"/>
                        </a:spcBef>
                        <a:spcAft>
                          <a:spcPct val="0"/>
                        </a:spcAft>
                        <a:defRPr>
                          <a:solidFill>
                            <a:schemeClr val="accent2"/>
                          </a:solidFill>
                          <a:latin typeface="Arial" panose="020B0604020202020204"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it-IT" sz="1800" b="1" i="1"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Capacità personali</a:t>
                      </a:r>
                      <a:endParaRPr kumimoji="0" lang="it-IT" sz="40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234705" name="Group 209"/>
          <p:cNvGraphicFramePr>
            <a:graphicFrameLocks noGrp="1"/>
          </p:cNvGraphicFramePr>
          <p:nvPr>
            <p:ph sz="quarter" idx="2"/>
          </p:nvPr>
        </p:nvGraphicFramePr>
        <p:xfrm>
          <a:off x="3467100" y="765175"/>
          <a:ext cx="7200900" cy="647700"/>
        </p:xfrm>
        <a:graphic>
          <a:graphicData uri="http://schemas.openxmlformats.org/drawingml/2006/table">
            <a:tbl>
              <a:tblPr/>
              <a:tblGrid>
                <a:gridCol w="7200900"/>
              </a:tblGrid>
              <a:tr h="647700">
                <a:tc>
                  <a:txBody>
                    <a:bodyPr/>
                    <a:lstStyle>
                      <a:lvl1pPr marL="342900" indent="-342900">
                        <a:spcBef>
                          <a:spcPct val="20000"/>
                        </a:spcBef>
                        <a:defRPr sz="2800">
                          <a:solidFill>
                            <a:schemeClr val="accent2"/>
                          </a:solidFill>
                          <a:latin typeface="Arial" panose="020B0604020202020204" pitchFamily="34" charset="0"/>
                        </a:defRPr>
                      </a:lvl1pPr>
                      <a:lvl2pPr marL="742950" indent="-285750">
                        <a:spcBef>
                          <a:spcPct val="20000"/>
                        </a:spcBef>
                        <a:defRPr sz="2400">
                          <a:solidFill>
                            <a:schemeClr val="accent2"/>
                          </a:solidFill>
                          <a:latin typeface="Arial" panose="020B0604020202020204" pitchFamily="34" charset="0"/>
                        </a:defRPr>
                      </a:lvl2pPr>
                      <a:lvl3pPr marL="1143000" indent="-228600">
                        <a:spcBef>
                          <a:spcPct val="20000"/>
                        </a:spcBef>
                        <a:defRPr sz="2000">
                          <a:solidFill>
                            <a:schemeClr val="accent2"/>
                          </a:solidFill>
                          <a:latin typeface="Arial" panose="020B0604020202020204" pitchFamily="34" charset="0"/>
                        </a:defRPr>
                      </a:lvl3pPr>
                      <a:lvl4pPr marL="1600200" indent="-228600">
                        <a:spcBef>
                          <a:spcPct val="20000"/>
                        </a:spcBef>
                        <a:defRPr>
                          <a:solidFill>
                            <a:schemeClr val="accent2"/>
                          </a:solidFill>
                          <a:latin typeface="Arial" panose="020B0604020202020204" pitchFamily="34" charset="0"/>
                        </a:defRPr>
                      </a:lvl4pPr>
                      <a:lvl5pPr marL="2057400" indent="-228600">
                        <a:spcBef>
                          <a:spcPct val="20000"/>
                        </a:spcBef>
                        <a:defRPr>
                          <a:solidFill>
                            <a:schemeClr val="accent2"/>
                          </a:solidFill>
                          <a:latin typeface="Arial" panose="020B0604020202020204" pitchFamily="34" charset="0"/>
                        </a:defRPr>
                      </a:lvl5pPr>
                      <a:lvl6pPr marL="2514600" indent="-228600" fontAlgn="base">
                        <a:spcBef>
                          <a:spcPct val="20000"/>
                        </a:spcBef>
                        <a:spcAft>
                          <a:spcPct val="0"/>
                        </a:spcAft>
                        <a:defRPr>
                          <a:solidFill>
                            <a:schemeClr val="accent2"/>
                          </a:solidFill>
                          <a:latin typeface="Arial" panose="020B0604020202020204" pitchFamily="34" charset="0"/>
                        </a:defRPr>
                      </a:lvl6pPr>
                      <a:lvl7pPr marL="2971800" indent="-228600" fontAlgn="base">
                        <a:spcBef>
                          <a:spcPct val="20000"/>
                        </a:spcBef>
                        <a:spcAft>
                          <a:spcPct val="0"/>
                        </a:spcAft>
                        <a:defRPr>
                          <a:solidFill>
                            <a:schemeClr val="accent2"/>
                          </a:solidFill>
                          <a:latin typeface="Arial" panose="020B0604020202020204" pitchFamily="34" charset="0"/>
                        </a:defRPr>
                      </a:lvl7pPr>
                      <a:lvl8pPr marL="3429000" indent="-228600" fontAlgn="base">
                        <a:spcBef>
                          <a:spcPct val="20000"/>
                        </a:spcBef>
                        <a:spcAft>
                          <a:spcPct val="0"/>
                        </a:spcAft>
                        <a:defRPr>
                          <a:solidFill>
                            <a:schemeClr val="accent2"/>
                          </a:solidFill>
                          <a:latin typeface="Arial" panose="020B0604020202020204" pitchFamily="34" charset="0"/>
                        </a:defRPr>
                      </a:lvl8pPr>
                      <a:lvl9pPr marL="3886200" indent="-228600" fontAlgn="base">
                        <a:spcBef>
                          <a:spcPct val="20000"/>
                        </a:spcBef>
                        <a:spcAft>
                          <a:spcPct val="0"/>
                        </a:spcAft>
                        <a:defRPr>
                          <a:solidFill>
                            <a:schemeClr val="accent2"/>
                          </a:solidFill>
                          <a:latin typeface="Arial" panose="020B0604020202020204" pitchFamily="34" charset="0"/>
                        </a:defRPr>
                      </a:lvl9p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it-IT" sz="1800" b="1"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TIPO DI SVALUTAZIONE</a:t>
                      </a:r>
                      <a:endParaRPr kumimoji="0" lang="it-IT" sz="40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234859" name="Group 363"/>
          <p:cNvGraphicFramePr>
            <a:graphicFrameLocks noGrp="1"/>
          </p:cNvGraphicFramePr>
          <p:nvPr>
            <p:ph sz="quarter" idx="3"/>
          </p:nvPr>
        </p:nvGraphicFramePr>
        <p:xfrm>
          <a:off x="3467100" y="1412875"/>
          <a:ext cx="7200900" cy="863600"/>
        </p:xfrm>
        <a:graphic>
          <a:graphicData uri="http://schemas.openxmlformats.org/drawingml/2006/table">
            <a:tbl>
              <a:tblPr/>
              <a:tblGrid>
                <a:gridCol w="2400300"/>
                <a:gridCol w="2400300"/>
                <a:gridCol w="2400300"/>
              </a:tblGrid>
              <a:tr h="863600">
                <a:tc>
                  <a:txBody>
                    <a:bodyPr/>
                    <a:lstStyle>
                      <a:lvl1pPr marL="342900" indent="-342900">
                        <a:spcBef>
                          <a:spcPct val="20000"/>
                        </a:spcBef>
                        <a:defRPr sz="2800">
                          <a:solidFill>
                            <a:schemeClr val="accent2"/>
                          </a:solidFill>
                          <a:latin typeface="Arial" panose="020B0604020202020204" pitchFamily="34" charset="0"/>
                        </a:defRPr>
                      </a:lvl1pPr>
                      <a:lvl2pPr marL="742950" indent="-285750">
                        <a:spcBef>
                          <a:spcPct val="20000"/>
                        </a:spcBef>
                        <a:defRPr sz="2400">
                          <a:solidFill>
                            <a:schemeClr val="accent2"/>
                          </a:solidFill>
                          <a:latin typeface="Arial" panose="020B0604020202020204" pitchFamily="34" charset="0"/>
                        </a:defRPr>
                      </a:lvl2pPr>
                      <a:lvl3pPr marL="1143000" indent="-228600">
                        <a:spcBef>
                          <a:spcPct val="20000"/>
                        </a:spcBef>
                        <a:defRPr sz="2000">
                          <a:solidFill>
                            <a:schemeClr val="accent2"/>
                          </a:solidFill>
                          <a:latin typeface="Arial" panose="020B0604020202020204" pitchFamily="34" charset="0"/>
                        </a:defRPr>
                      </a:lvl3pPr>
                      <a:lvl4pPr marL="1600200" indent="-228600">
                        <a:spcBef>
                          <a:spcPct val="20000"/>
                        </a:spcBef>
                        <a:defRPr>
                          <a:solidFill>
                            <a:schemeClr val="accent2"/>
                          </a:solidFill>
                          <a:latin typeface="Arial" panose="020B0604020202020204" pitchFamily="34" charset="0"/>
                        </a:defRPr>
                      </a:lvl4pPr>
                      <a:lvl5pPr marL="2057400" indent="-228600">
                        <a:spcBef>
                          <a:spcPct val="20000"/>
                        </a:spcBef>
                        <a:defRPr>
                          <a:solidFill>
                            <a:schemeClr val="accent2"/>
                          </a:solidFill>
                          <a:latin typeface="Arial" panose="020B0604020202020204" pitchFamily="34" charset="0"/>
                        </a:defRPr>
                      </a:lvl5pPr>
                      <a:lvl6pPr marL="2514600" indent="-228600" fontAlgn="base">
                        <a:spcBef>
                          <a:spcPct val="20000"/>
                        </a:spcBef>
                        <a:spcAft>
                          <a:spcPct val="0"/>
                        </a:spcAft>
                        <a:defRPr>
                          <a:solidFill>
                            <a:schemeClr val="accent2"/>
                          </a:solidFill>
                          <a:latin typeface="Arial" panose="020B0604020202020204" pitchFamily="34" charset="0"/>
                        </a:defRPr>
                      </a:lvl6pPr>
                      <a:lvl7pPr marL="2971800" indent="-228600" fontAlgn="base">
                        <a:spcBef>
                          <a:spcPct val="20000"/>
                        </a:spcBef>
                        <a:spcAft>
                          <a:spcPct val="0"/>
                        </a:spcAft>
                        <a:defRPr>
                          <a:solidFill>
                            <a:schemeClr val="accent2"/>
                          </a:solidFill>
                          <a:latin typeface="Arial" panose="020B0604020202020204" pitchFamily="34" charset="0"/>
                        </a:defRPr>
                      </a:lvl7pPr>
                      <a:lvl8pPr marL="3429000" indent="-228600" fontAlgn="base">
                        <a:spcBef>
                          <a:spcPct val="20000"/>
                        </a:spcBef>
                        <a:spcAft>
                          <a:spcPct val="0"/>
                        </a:spcAft>
                        <a:defRPr>
                          <a:solidFill>
                            <a:schemeClr val="accent2"/>
                          </a:solidFill>
                          <a:latin typeface="Arial" panose="020B0604020202020204" pitchFamily="34" charset="0"/>
                        </a:defRPr>
                      </a:lvl8pPr>
                      <a:lvl9pPr marL="3886200" indent="-228600" fontAlgn="base">
                        <a:spcBef>
                          <a:spcPct val="20000"/>
                        </a:spcBef>
                        <a:spcAft>
                          <a:spcPct val="0"/>
                        </a:spcAft>
                        <a:defRPr>
                          <a:solidFill>
                            <a:schemeClr val="accent2"/>
                          </a:solidFill>
                          <a:latin typeface="Arial" panose="020B0604020202020204" pitchFamily="34" charset="0"/>
                        </a:defRPr>
                      </a:lvl9p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T1</a:t>
                      </a:r>
                      <a:r>
                        <a:rPr kumimoji="0" lang="it-IT" sz="20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 Esistenza dello stimolo</a:t>
                      </a:r>
                      <a:endParaRPr kumimoji="0" lang="it-IT" sz="44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accent2"/>
                          </a:solidFill>
                          <a:latin typeface="Arial" panose="020B0604020202020204" pitchFamily="34" charset="0"/>
                        </a:defRPr>
                      </a:lvl1pPr>
                      <a:lvl2pPr marL="742950" indent="-285750">
                        <a:spcBef>
                          <a:spcPct val="20000"/>
                        </a:spcBef>
                        <a:defRPr sz="2400">
                          <a:solidFill>
                            <a:schemeClr val="accent2"/>
                          </a:solidFill>
                          <a:latin typeface="Arial" panose="020B0604020202020204" pitchFamily="34" charset="0"/>
                        </a:defRPr>
                      </a:lvl2pPr>
                      <a:lvl3pPr marL="1143000" indent="-228600">
                        <a:spcBef>
                          <a:spcPct val="20000"/>
                        </a:spcBef>
                        <a:defRPr sz="2000">
                          <a:solidFill>
                            <a:schemeClr val="accent2"/>
                          </a:solidFill>
                          <a:latin typeface="Arial" panose="020B0604020202020204" pitchFamily="34" charset="0"/>
                        </a:defRPr>
                      </a:lvl3pPr>
                      <a:lvl4pPr marL="1600200" indent="-228600">
                        <a:spcBef>
                          <a:spcPct val="20000"/>
                        </a:spcBef>
                        <a:defRPr>
                          <a:solidFill>
                            <a:schemeClr val="accent2"/>
                          </a:solidFill>
                          <a:latin typeface="Arial" panose="020B0604020202020204" pitchFamily="34" charset="0"/>
                        </a:defRPr>
                      </a:lvl4pPr>
                      <a:lvl5pPr marL="2057400" indent="-228600">
                        <a:spcBef>
                          <a:spcPct val="20000"/>
                        </a:spcBef>
                        <a:defRPr>
                          <a:solidFill>
                            <a:schemeClr val="accent2"/>
                          </a:solidFill>
                          <a:latin typeface="Arial" panose="020B0604020202020204" pitchFamily="34" charset="0"/>
                        </a:defRPr>
                      </a:lvl5pPr>
                      <a:lvl6pPr marL="2514600" indent="-228600" fontAlgn="base">
                        <a:spcBef>
                          <a:spcPct val="20000"/>
                        </a:spcBef>
                        <a:spcAft>
                          <a:spcPct val="0"/>
                        </a:spcAft>
                        <a:defRPr>
                          <a:solidFill>
                            <a:schemeClr val="accent2"/>
                          </a:solidFill>
                          <a:latin typeface="Arial" panose="020B0604020202020204" pitchFamily="34" charset="0"/>
                        </a:defRPr>
                      </a:lvl6pPr>
                      <a:lvl7pPr marL="2971800" indent="-228600" fontAlgn="base">
                        <a:spcBef>
                          <a:spcPct val="20000"/>
                        </a:spcBef>
                        <a:spcAft>
                          <a:spcPct val="0"/>
                        </a:spcAft>
                        <a:defRPr>
                          <a:solidFill>
                            <a:schemeClr val="accent2"/>
                          </a:solidFill>
                          <a:latin typeface="Arial" panose="020B0604020202020204" pitchFamily="34" charset="0"/>
                        </a:defRPr>
                      </a:lvl7pPr>
                      <a:lvl8pPr marL="3429000" indent="-228600" fontAlgn="base">
                        <a:spcBef>
                          <a:spcPct val="20000"/>
                        </a:spcBef>
                        <a:spcAft>
                          <a:spcPct val="0"/>
                        </a:spcAft>
                        <a:defRPr>
                          <a:solidFill>
                            <a:schemeClr val="accent2"/>
                          </a:solidFill>
                          <a:latin typeface="Arial" panose="020B0604020202020204" pitchFamily="34" charset="0"/>
                        </a:defRPr>
                      </a:lvl8pPr>
                      <a:lvl9pPr marL="3886200" indent="-228600" fontAlgn="base">
                        <a:spcBef>
                          <a:spcPct val="20000"/>
                        </a:spcBef>
                        <a:spcAft>
                          <a:spcPct val="0"/>
                        </a:spcAft>
                        <a:defRPr>
                          <a:solidFill>
                            <a:schemeClr val="accent2"/>
                          </a:solidFill>
                          <a:latin typeface="Arial" panose="020B0604020202020204" pitchFamily="34" charset="0"/>
                        </a:defRPr>
                      </a:lvl9p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T2</a:t>
                      </a:r>
                      <a:r>
                        <a:rPr kumimoji="0" lang="it-IT" sz="20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 Esistenza del problema</a:t>
                      </a:r>
                      <a:endParaRPr kumimoji="0" lang="it-IT" sz="44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accent2"/>
                          </a:solidFill>
                          <a:latin typeface="Arial" panose="020B0604020202020204" pitchFamily="34" charset="0"/>
                        </a:defRPr>
                      </a:lvl1pPr>
                      <a:lvl2pPr marL="742950" indent="-285750">
                        <a:spcBef>
                          <a:spcPct val="20000"/>
                        </a:spcBef>
                        <a:defRPr sz="2400">
                          <a:solidFill>
                            <a:schemeClr val="accent2"/>
                          </a:solidFill>
                          <a:latin typeface="Arial" panose="020B0604020202020204" pitchFamily="34" charset="0"/>
                        </a:defRPr>
                      </a:lvl2pPr>
                      <a:lvl3pPr marL="1143000" indent="-228600">
                        <a:spcBef>
                          <a:spcPct val="20000"/>
                        </a:spcBef>
                        <a:defRPr sz="2000">
                          <a:solidFill>
                            <a:schemeClr val="accent2"/>
                          </a:solidFill>
                          <a:latin typeface="Arial" panose="020B0604020202020204" pitchFamily="34" charset="0"/>
                        </a:defRPr>
                      </a:lvl3pPr>
                      <a:lvl4pPr marL="1600200" indent="-228600">
                        <a:spcBef>
                          <a:spcPct val="20000"/>
                        </a:spcBef>
                        <a:defRPr>
                          <a:solidFill>
                            <a:schemeClr val="accent2"/>
                          </a:solidFill>
                          <a:latin typeface="Arial" panose="020B0604020202020204" pitchFamily="34" charset="0"/>
                        </a:defRPr>
                      </a:lvl4pPr>
                      <a:lvl5pPr marL="2057400" indent="-228600">
                        <a:spcBef>
                          <a:spcPct val="20000"/>
                        </a:spcBef>
                        <a:defRPr>
                          <a:solidFill>
                            <a:schemeClr val="accent2"/>
                          </a:solidFill>
                          <a:latin typeface="Arial" panose="020B0604020202020204" pitchFamily="34" charset="0"/>
                        </a:defRPr>
                      </a:lvl5pPr>
                      <a:lvl6pPr marL="2514600" indent="-228600" fontAlgn="base">
                        <a:spcBef>
                          <a:spcPct val="20000"/>
                        </a:spcBef>
                        <a:spcAft>
                          <a:spcPct val="0"/>
                        </a:spcAft>
                        <a:defRPr>
                          <a:solidFill>
                            <a:schemeClr val="accent2"/>
                          </a:solidFill>
                          <a:latin typeface="Arial" panose="020B0604020202020204" pitchFamily="34" charset="0"/>
                        </a:defRPr>
                      </a:lvl6pPr>
                      <a:lvl7pPr marL="2971800" indent="-228600" fontAlgn="base">
                        <a:spcBef>
                          <a:spcPct val="20000"/>
                        </a:spcBef>
                        <a:spcAft>
                          <a:spcPct val="0"/>
                        </a:spcAft>
                        <a:defRPr>
                          <a:solidFill>
                            <a:schemeClr val="accent2"/>
                          </a:solidFill>
                          <a:latin typeface="Arial" panose="020B0604020202020204" pitchFamily="34" charset="0"/>
                        </a:defRPr>
                      </a:lvl7pPr>
                      <a:lvl8pPr marL="3429000" indent="-228600" fontAlgn="base">
                        <a:spcBef>
                          <a:spcPct val="20000"/>
                        </a:spcBef>
                        <a:spcAft>
                          <a:spcPct val="0"/>
                        </a:spcAft>
                        <a:defRPr>
                          <a:solidFill>
                            <a:schemeClr val="accent2"/>
                          </a:solidFill>
                          <a:latin typeface="Arial" panose="020B0604020202020204" pitchFamily="34" charset="0"/>
                        </a:defRPr>
                      </a:lvl8pPr>
                      <a:lvl9pPr marL="3886200" indent="-228600" fontAlgn="base">
                        <a:spcBef>
                          <a:spcPct val="20000"/>
                        </a:spcBef>
                        <a:spcAft>
                          <a:spcPct val="0"/>
                        </a:spcAft>
                        <a:defRPr>
                          <a:solidFill>
                            <a:schemeClr val="accent2"/>
                          </a:solidFill>
                          <a:latin typeface="Arial" panose="020B0604020202020204" pitchFamily="34" charset="0"/>
                        </a:defRPr>
                      </a:lvl9p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T3</a:t>
                      </a:r>
                      <a:r>
                        <a:rPr kumimoji="0" lang="it-IT" sz="20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 esistenza delle alternative</a:t>
                      </a:r>
                      <a:endParaRPr kumimoji="0" lang="it-IT" sz="44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234912" name="Group 416"/>
          <p:cNvGraphicFramePr>
            <a:graphicFrameLocks noGrp="1"/>
          </p:cNvGraphicFramePr>
          <p:nvPr>
            <p:ph sz="quarter" idx="4"/>
          </p:nvPr>
        </p:nvGraphicFramePr>
        <p:xfrm>
          <a:off x="3467100" y="2276476"/>
          <a:ext cx="7200900" cy="792163"/>
        </p:xfrm>
        <a:graphic>
          <a:graphicData uri="http://schemas.openxmlformats.org/drawingml/2006/table">
            <a:tbl>
              <a:tblPr/>
              <a:tblGrid>
                <a:gridCol w="2400300"/>
                <a:gridCol w="2400300"/>
                <a:gridCol w="2400300"/>
              </a:tblGrid>
              <a:tr h="792163">
                <a:tc>
                  <a:txBody>
                    <a:bodyPr/>
                    <a:lstStyle>
                      <a:lvl1pPr marL="342900" indent="-342900">
                        <a:spcBef>
                          <a:spcPct val="20000"/>
                        </a:spcBef>
                        <a:defRPr sz="2800">
                          <a:solidFill>
                            <a:schemeClr val="accent2"/>
                          </a:solidFill>
                          <a:latin typeface="Arial" panose="020B0604020202020204" pitchFamily="34" charset="0"/>
                        </a:defRPr>
                      </a:lvl1pPr>
                      <a:lvl2pPr marL="742950" indent="-285750">
                        <a:spcBef>
                          <a:spcPct val="20000"/>
                        </a:spcBef>
                        <a:defRPr sz="2400">
                          <a:solidFill>
                            <a:schemeClr val="accent2"/>
                          </a:solidFill>
                          <a:latin typeface="Arial" panose="020B0604020202020204" pitchFamily="34" charset="0"/>
                        </a:defRPr>
                      </a:lvl2pPr>
                      <a:lvl3pPr marL="1143000" indent="-228600">
                        <a:spcBef>
                          <a:spcPct val="20000"/>
                        </a:spcBef>
                        <a:defRPr sz="2000">
                          <a:solidFill>
                            <a:schemeClr val="accent2"/>
                          </a:solidFill>
                          <a:latin typeface="Arial" panose="020B0604020202020204" pitchFamily="34" charset="0"/>
                        </a:defRPr>
                      </a:lvl3pPr>
                      <a:lvl4pPr marL="1600200" indent="-228600">
                        <a:spcBef>
                          <a:spcPct val="20000"/>
                        </a:spcBef>
                        <a:defRPr>
                          <a:solidFill>
                            <a:schemeClr val="accent2"/>
                          </a:solidFill>
                          <a:latin typeface="Arial" panose="020B0604020202020204" pitchFamily="34" charset="0"/>
                        </a:defRPr>
                      </a:lvl4pPr>
                      <a:lvl5pPr marL="2057400" indent="-228600">
                        <a:spcBef>
                          <a:spcPct val="20000"/>
                        </a:spcBef>
                        <a:defRPr>
                          <a:solidFill>
                            <a:schemeClr val="accent2"/>
                          </a:solidFill>
                          <a:latin typeface="Arial" panose="020B0604020202020204" pitchFamily="34" charset="0"/>
                        </a:defRPr>
                      </a:lvl5pPr>
                      <a:lvl6pPr marL="2514600" indent="-228600" fontAlgn="base">
                        <a:spcBef>
                          <a:spcPct val="20000"/>
                        </a:spcBef>
                        <a:spcAft>
                          <a:spcPct val="0"/>
                        </a:spcAft>
                        <a:defRPr>
                          <a:solidFill>
                            <a:schemeClr val="accent2"/>
                          </a:solidFill>
                          <a:latin typeface="Arial" panose="020B0604020202020204" pitchFamily="34" charset="0"/>
                        </a:defRPr>
                      </a:lvl6pPr>
                      <a:lvl7pPr marL="2971800" indent="-228600" fontAlgn="base">
                        <a:spcBef>
                          <a:spcPct val="20000"/>
                        </a:spcBef>
                        <a:spcAft>
                          <a:spcPct val="0"/>
                        </a:spcAft>
                        <a:defRPr>
                          <a:solidFill>
                            <a:schemeClr val="accent2"/>
                          </a:solidFill>
                          <a:latin typeface="Arial" panose="020B0604020202020204" pitchFamily="34" charset="0"/>
                        </a:defRPr>
                      </a:lvl7pPr>
                      <a:lvl8pPr marL="3429000" indent="-228600" fontAlgn="base">
                        <a:spcBef>
                          <a:spcPct val="20000"/>
                        </a:spcBef>
                        <a:spcAft>
                          <a:spcPct val="0"/>
                        </a:spcAft>
                        <a:defRPr>
                          <a:solidFill>
                            <a:schemeClr val="accent2"/>
                          </a:solidFill>
                          <a:latin typeface="Arial" panose="020B0604020202020204" pitchFamily="34" charset="0"/>
                        </a:defRPr>
                      </a:lvl8pPr>
                      <a:lvl9pPr marL="3886200" indent="-228600" fontAlgn="base">
                        <a:spcBef>
                          <a:spcPct val="20000"/>
                        </a:spcBef>
                        <a:spcAft>
                          <a:spcPct val="0"/>
                        </a:spcAft>
                        <a:defRPr>
                          <a:solidFill>
                            <a:schemeClr val="accent2"/>
                          </a:solidFill>
                          <a:latin typeface="Arial" panose="020B0604020202020204" pitchFamily="34" charset="0"/>
                        </a:defRPr>
                      </a:lvl9p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T2 </a:t>
                      </a:r>
                      <a:r>
                        <a:rPr kumimoji="0" lang="it-IT" sz="20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valore dello stimolo</a:t>
                      </a:r>
                      <a:endParaRPr kumimoji="0" lang="it-IT" sz="44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accent2"/>
                          </a:solidFill>
                          <a:latin typeface="Arial" panose="020B0604020202020204" pitchFamily="34" charset="0"/>
                        </a:defRPr>
                      </a:lvl1pPr>
                      <a:lvl2pPr marL="742950" indent="-285750">
                        <a:spcBef>
                          <a:spcPct val="20000"/>
                        </a:spcBef>
                        <a:defRPr sz="2400">
                          <a:solidFill>
                            <a:schemeClr val="accent2"/>
                          </a:solidFill>
                          <a:latin typeface="Arial" panose="020B0604020202020204" pitchFamily="34" charset="0"/>
                        </a:defRPr>
                      </a:lvl2pPr>
                      <a:lvl3pPr marL="1143000" indent="-228600">
                        <a:spcBef>
                          <a:spcPct val="20000"/>
                        </a:spcBef>
                        <a:defRPr sz="2000">
                          <a:solidFill>
                            <a:schemeClr val="accent2"/>
                          </a:solidFill>
                          <a:latin typeface="Arial" panose="020B0604020202020204" pitchFamily="34" charset="0"/>
                        </a:defRPr>
                      </a:lvl3pPr>
                      <a:lvl4pPr marL="1600200" indent="-228600">
                        <a:spcBef>
                          <a:spcPct val="20000"/>
                        </a:spcBef>
                        <a:defRPr>
                          <a:solidFill>
                            <a:schemeClr val="accent2"/>
                          </a:solidFill>
                          <a:latin typeface="Arial" panose="020B0604020202020204" pitchFamily="34" charset="0"/>
                        </a:defRPr>
                      </a:lvl4pPr>
                      <a:lvl5pPr marL="2057400" indent="-228600">
                        <a:spcBef>
                          <a:spcPct val="20000"/>
                        </a:spcBef>
                        <a:defRPr>
                          <a:solidFill>
                            <a:schemeClr val="accent2"/>
                          </a:solidFill>
                          <a:latin typeface="Arial" panose="020B0604020202020204" pitchFamily="34" charset="0"/>
                        </a:defRPr>
                      </a:lvl5pPr>
                      <a:lvl6pPr marL="2514600" indent="-228600" fontAlgn="base">
                        <a:spcBef>
                          <a:spcPct val="20000"/>
                        </a:spcBef>
                        <a:spcAft>
                          <a:spcPct val="0"/>
                        </a:spcAft>
                        <a:defRPr>
                          <a:solidFill>
                            <a:schemeClr val="accent2"/>
                          </a:solidFill>
                          <a:latin typeface="Arial" panose="020B0604020202020204" pitchFamily="34" charset="0"/>
                        </a:defRPr>
                      </a:lvl6pPr>
                      <a:lvl7pPr marL="2971800" indent="-228600" fontAlgn="base">
                        <a:spcBef>
                          <a:spcPct val="20000"/>
                        </a:spcBef>
                        <a:spcAft>
                          <a:spcPct val="0"/>
                        </a:spcAft>
                        <a:defRPr>
                          <a:solidFill>
                            <a:schemeClr val="accent2"/>
                          </a:solidFill>
                          <a:latin typeface="Arial" panose="020B0604020202020204" pitchFamily="34" charset="0"/>
                        </a:defRPr>
                      </a:lvl7pPr>
                      <a:lvl8pPr marL="3429000" indent="-228600" fontAlgn="base">
                        <a:spcBef>
                          <a:spcPct val="20000"/>
                        </a:spcBef>
                        <a:spcAft>
                          <a:spcPct val="0"/>
                        </a:spcAft>
                        <a:defRPr>
                          <a:solidFill>
                            <a:schemeClr val="accent2"/>
                          </a:solidFill>
                          <a:latin typeface="Arial" panose="020B0604020202020204" pitchFamily="34" charset="0"/>
                        </a:defRPr>
                      </a:lvl8pPr>
                      <a:lvl9pPr marL="3886200" indent="-228600" fontAlgn="base">
                        <a:spcBef>
                          <a:spcPct val="20000"/>
                        </a:spcBef>
                        <a:spcAft>
                          <a:spcPct val="0"/>
                        </a:spcAft>
                        <a:defRPr>
                          <a:solidFill>
                            <a:schemeClr val="accent2"/>
                          </a:solidFill>
                          <a:latin typeface="Arial" panose="020B0604020202020204" pitchFamily="34" charset="0"/>
                        </a:defRPr>
                      </a:lvl9p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T3</a:t>
                      </a:r>
                      <a:r>
                        <a:rPr kumimoji="0" lang="it-IT" sz="20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 valore del problema</a:t>
                      </a:r>
                      <a:endParaRPr kumimoji="0" lang="it-IT" sz="44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accent2"/>
                          </a:solidFill>
                          <a:latin typeface="Arial" panose="020B0604020202020204" pitchFamily="34" charset="0"/>
                        </a:defRPr>
                      </a:lvl1pPr>
                      <a:lvl2pPr marL="742950" indent="-285750">
                        <a:spcBef>
                          <a:spcPct val="20000"/>
                        </a:spcBef>
                        <a:defRPr sz="2400">
                          <a:solidFill>
                            <a:schemeClr val="accent2"/>
                          </a:solidFill>
                          <a:latin typeface="Arial" panose="020B0604020202020204" pitchFamily="34" charset="0"/>
                        </a:defRPr>
                      </a:lvl2pPr>
                      <a:lvl3pPr marL="1143000" indent="-228600">
                        <a:spcBef>
                          <a:spcPct val="20000"/>
                        </a:spcBef>
                        <a:defRPr sz="2000">
                          <a:solidFill>
                            <a:schemeClr val="accent2"/>
                          </a:solidFill>
                          <a:latin typeface="Arial" panose="020B0604020202020204" pitchFamily="34" charset="0"/>
                        </a:defRPr>
                      </a:lvl3pPr>
                      <a:lvl4pPr marL="1600200" indent="-228600">
                        <a:spcBef>
                          <a:spcPct val="20000"/>
                        </a:spcBef>
                        <a:defRPr>
                          <a:solidFill>
                            <a:schemeClr val="accent2"/>
                          </a:solidFill>
                          <a:latin typeface="Arial" panose="020B0604020202020204" pitchFamily="34" charset="0"/>
                        </a:defRPr>
                      </a:lvl4pPr>
                      <a:lvl5pPr marL="2057400" indent="-228600">
                        <a:spcBef>
                          <a:spcPct val="20000"/>
                        </a:spcBef>
                        <a:defRPr>
                          <a:solidFill>
                            <a:schemeClr val="accent2"/>
                          </a:solidFill>
                          <a:latin typeface="Arial" panose="020B0604020202020204" pitchFamily="34" charset="0"/>
                        </a:defRPr>
                      </a:lvl5pPr>
                      <a:lvl6pPr marL="2514600" indent="-228600" fontAlgn="base">
                        <a:spcBef>
                          <a:spcPct val="20000"/>
                        </a:spcBef>
                        <a:spcAft>
                          <a:spcPct val="0"/>
                        </a:spcAft>
                        <a:defRPr>
                          <a:solidFill>
                            <a:schemeClr val="accent2"/>
                          </a:solidFill>
                          <a:latin typeface="Arial" panose="020B0604020202020204" pitchFamily="34" charset="0"/>
                        </a:defRPr>
                      </a:lvl6pPr>
                      <a:lvl7pPr marL="2971800" indent="-228600" fontAlgn="base">
                        <a:spcBef>
                          <a:spcPct val="20000"/>
                        </a:spcBef>
                        <a:spcAft>
                          <a:spcPct val="0"/>
                        </a:spcAft>
                        <a:defRPr>
                          <a:solidFill>
                            <a:schemeClr val="accent2"/>
                          </a:solidFill>
                          <a:latin typeface="Arial" panose="020B0604020202020204" pitchFamily="34" charset="0"/>
                        </a:defRPr>
                      </a:lvl7pPr>
                      <a:lvl8pPr marL="3429000" indent="-228600" fontAlgn="base">
                        <a:spcBef>
                          <a:spcPct val="20000"/>
                        </a:spcBef>
                        <a:spcAft>
                          <a:spcPct val="0"/>
                        </a:spcAft>
                        <a:defRPr>
                          <a:solidFill>
                            <a:schemeClr val="accent2"/>
                          </a:solidFill>
                          <a:latin typeface="Arial" panose="020B0604020202020204" pitchFamily="34" charset="0"/>
                        </a:defRPr>
                      </a:lvl8pPr>
                      <a:lvl9pPr marL="3886200" indent="-228600" fontAlgn="base">
                        <a:spcBef>
                          <a:spcPct val="20000"/>
                        </a:spcBef>
                        <a:spcAft>
                          <a:spcPct val="0"/>
                        </a:spcAft>
                        <a:defRPr>
                          <a:solidFill>
                            <a:schemeClr val="accent2"/>
                          </a:solidFill>
                          <a:latin typeface="Arial" panose="020B0604020202020204" pitchFamily="34" charset="0"/>
                        </a:defRPr>
                      </a:lvl9p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T4</a:t>
                      </a:r>
                      <a:r>
                        <a:rPr kumimoji="0" lang="it-IT" sz="20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 valore delle alternative</a:t>
                      </a:r>
                      <a:endParaRPr kumimoji="0" lang="it-IT" sz="44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54315" name="Segnaposto numero diapositiva 6"/>
          <p:cNvSpPr>
            <a:spLocks noGrp="1"/>
          </p:cNvSpPr>
          <p:nvPr>
            <p:ph type="sldNum"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86CB215F-64AB-481E-B5C1-2C08FB35E059}" type="slidenum">
              <a:rPr lang="it-IT" sz="2400">
                <a:solidFill>
                  <a:schemeClr val="bg1"/>
                </a:solidFill>
              </a:rPr>
              <a:pPr/>
              <a:t>46</a:t>
            </a:fld>
            <a:endParaRPr lang="it-IT" sz="2400">
              <a:solidFill>
                <a:schemeClr val="bg1"/>
              </a:solidFill>
            </a:endParaRPr>
          </a:p>
        </p:txBody>
      </p:sp>
      <p:sp>
        <p:nvSpPr>
          <p:cNvPr id="54316" name="Rectangle 2"/>
          <p:cNvSpPr>
            <a:spLocks noChangeArrowheads="1"/>
          </p:cNvSpPr>
          <p:nvPr/>
        </p:nvSpPr>
        <p:spPr bwMode="auto">
          <a:xfrm>
            <a:off x="1524000" y="1"/>
            <a:ext cx="9144000" cy="549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lstStyle>
            <a:lvl1pPr marL="457200" indent="-457200" defTabSz="762000">
              <a:defRPr sz="2000">
                <a:solidFill>
                  <a:schemeClr val="tx1"/>
                </a:solidFill>
                <a:latin typeface="Arial" panose="020B0604020202020204" pitchFamily="34" charset="0"/>
              </a:defRPr>
            </a:lvl1pPr>
            <a:lvl2pPr indent="-457200" defTabSz="762000">
              <a:defRPr sz="2000">
                <a:solidFill>
                  <a:schemeClr val="tx1"/>
                </a:solidFill>
                <a:latin typeface="Arial" panose="020B0604020202020204" pitchFamily="34" charset="0"/>
              </a:defRPr>
            </a:lvl2pPr>
            <a:lvl3pPr marL="457200" indent="-457200" defTabSz="762000">
              <a:defRPr sz="2000">
                <a:solidFill>
                  <a:schemeClr val="tx1"/>
                </a:solidFill>
                <a:latin typeface="Arial" panose="020B0604020202020204" pitchFamily="34" charset="0"/>
              </a:defRPr>
            </a:lvl3pPr>
            <a:lvl4pPr marL="457200" indent="-457200" defTabSz="762000">
              <a:defRPr sz="2000">
                <a:solidFill>
                  <a:schemeClr val="tx1"/>
                </a:solidFill>
                <a:latin typeface="Arial" panose="020B0604020202020204" pitchFamily="34" charset="0"/>
              </a:defRPr>
            </a:lvl4pPr>
            <a:lvl5pPr marL="457200" indent="-457200" defTabSz="762000">
              <a:defRPr sz="2000">
                <a:solidFill>
                  <a:schemeClr val="tx1"/>
                </a:solidFill>
                <a:latin typeface="Arial" panose="020B0604020202020204" pitchFamily="34" charset="0"/>
              </a:defRPr>
            </a:lvl5pPr>
            <a:lvl6pPr marL="914400" indent="-457200" defTabSz="762000" eaLnBrk="0" fontAlgn="base" hangingPunct="0">
              <a:spcBef>
                <a:spcPct val="0"/>
              </a:spcBef>
              <a:spcAft>
                <a:spcPct val="0"/>
              </a:spcAft>
              <a:defRPr sz="2000">
                <a:solidFill>
                  <a:schemeClr val="tx1"/>
                </a:solidFill>
                <a:latin typeface="Arial" panose="020B0604020202020204" pitchFamily="34" charset="0"/>
              </a:defRPr>
            </a:lvl6pPr>
            <a:lvl7pPr marL="1371600" indent="-457200" defTabSz="762000" eaLnBrk="0" fontAlgn="base" hangingPunct="0">
              <a:spcBef>
                <a:spcPct val="0"/>
              </a:spcBef>
              <a:spcAft>
                <a:spcPct val="0"/>
              </a:spcAft>
              <a:defRPr sz="2000">
                <a:solidFill>
                  <a:schemeClr val="tx1"/>
                </a:solidFill>
                <a:latin typeface="Arial" panose="020B0604020202020204" pitchFamily="34" charset="0"/>
              </a:defRPr>
            </a:lvl7pPr>
            <a:lvl8pPr marL="1828800" indent="-457200" defTabSz="762000" eaLnBrk="0" fontAlgn="base" hangingPunct="0">
              <a:spcBef>
                <a:spcPct val="0"/>
              </a:spcBef>
              <a:spcAft>
                <a:spcPct val="0"/>
              </a:spcAft>
              <a:defRPr sz="2000">
                <a:solidFill>
                  <a:schemeClr val="tx1"/>
                </a:solidFill>
                <a:latin typeface="Arial" panose="020B0604020202020204" pitchFamily="34" charset="0"/>
              </a:defRPr>
            </a:lvl8pPr>
            <a:lvl9pPr marL="2286000" indent="-457200" defTabSz="7620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20000"/>
              </a:spcBef>
            </a:pPr>
            <a:r>
              <a:rPr lang="it-IT" altLang="zh-CN" sz="2800" b="1">
                <a:solidFill>
                  <a:schemeClr val="accent2"/>
                </a:solidFill>
              </a:rPr>
              <a:t>MATRICE DI SVALUTAZIONE 2/2</a:t>
            </a:r>
            <a:endParaRPr lang="it-IT" sz="2800" b="1" i="1">
              <a:solidFill>
                <a:schemeClr val="accent2"/>
              </a:solidFill>
            </a:endParaRPr>
          </a:p>
        </p:txBody>
      </p:sp>
      <p:graphicFrame>
        <p:nvGraphicFramePr>
          <p:cNvPr id="234886" name="Group 390"/>
          <p:cNvGraphicFramePr>
            <a:graphicFrameLocks noGrp="1"/>
          </p:cNvGraphicFramePr>
          <p:nvPr/>
        </p:nvGraphicFramePr>
        <p:xfrm>
          <a:off x="3467100" y="3068639"/>
          <a:ext cx="7200900" cy="1296987"/>
        </p:xfrm>
        <a:graphic>
          <a:graphicData uri="http://schemas.openxmlformats.org/drawingml/2006/table">
            <a:tbl>
              <a:tblPr/>
              <a:tblGrid>
                <a:gridCol w="2400300"/>
                <a:gridCol w="2400300"/>
                <a:gridCol w="2400300"/>
              </a:tblGrid>
              <a:tr h="1296987">
                <a:tc>
                  <a:txBody>
                    <a:bodyPr/>
                    <a:lstStyle>
                      <a:lvl1pPr>
                        <a:spcBef>
                          <a:spcPct val="20000"/>
                        </a:spcBef>
                        <a:defRPr sz="2800">
                          <a:solidFill>
                            <a:schemeClr val="accent2"/>
                          </a:solidFill>
                          <a:latin typeface="Arial" panose="020B0604020202020204" pitchFamily="34" charset="0"/>
                        </a:defRPr>
                      </a:lvl1pPr>
                      <a:lvl2pPr>
                        <a:spcBef>
                          <a:spcPct val="20000"/>
                        </a:spcBef>
                        <a:defRPr sz="2400">
                          <a:solidFill>
                            <a:schemeClr val="accent2"/>
                          </a:solidFill>
                          <a:latin typeface="Arial" panose="020B0604020202020204" pitchFamily="34" charset="0"/>
                        </a:defRPr>
                      </a:lvl2pPr>
                      <a:lvl3pPr>
                        <a:spcBef>
                          <a:spcPct val="20000"/>
                        </a:spcBef>
                        <a:defRPr sz="2000">
                          <a:solidFill>
                            <a:schemeClr val="accent2"/>
                          </a:solidFill>
                          <a:latin typeface="Arial" panose="020B0604020202020204" pitchFamily="34" charset="0"/>
                        </a:defRPr>
                      </a:lvl3pPr>
                      <a:lvl4pPr>
                        <a:spcBef>
                          <a:spcPct val="20000"/>
                        </a:spcBef>
                        <a:defRPr>
                          <a:solidFill>
                            <a:schemeClr val="accent2"/>
                          </a:solidFill>
                          <a:latin typeface="Arial" panose="020B0604020202020204" pitchFamily="34" charset="0"/>
                        </a:defRPr>
                      </a:lvl4pPr>
                      <a:lvl5pPr>
                        <a:spcBef>
                          <a:spcPct val="20000"/>
                        </a:spcBef>
                        <a:defRPr>
                          <a:solidFill>
                            <a:schemeClr val="accent2"/>
                          </a:solidFill>
                          <a:latin typeface="Arial" panose="020B0604020202020204" pitchFamily="34" charset="0"/>
                        </a:defRPr>
                      </a:lvl5pPr>
                      <a:lvl6pPr fontAlgn="base">
                        <a:spcBef>
                          <a:spcPct val="20000"/>
                        </a:spcBef>
                        <a:spcAft>
                          <a:spcPct val="0"/>
                        </a:spcAft>
                        <a:defRPr>
                          <a:solidFill>
                            <a:schemeClr val="accent2"/>
                          </a:solidFill>
                          <a:latin typeface="Arial" panose="020B0604020202020204" pitchFamily="34" charset="0"/>
                        </a:defRPr>
                      </a:lvl6pPr>
                      <a:lvl7pPr fontAlgn="base">
                        <a:spcBef>
                          <a:spcPct val="20000"/>
                        </a:spcBef>
                        <a:spcAft>
                          <a:spcPct val="0"/>
                        </a:spcAft>
                        <a:defRPr>
                          <a:solidFill>
                            <a:schemeClr val="accent2"/>
                          </a:solidFill>
                          <a:latin typeface="Arial" panose="020B0604020202020204" pitchFamily="34" charset="0"/>
                        </a:defRPr>
                      </a:lvl7pPr>
                      <a:lvl8pPr fontAlgn="base">
                        <a:spcBef>
                          <a:spcPct val="20000"/>
                        </a:spcBef>
                        <a:spcAft>
                          <a:spcPct val="0"/>
                        </a:spcAft>
                        <a:defRPr>
                          <a:solidFill>
                            <a:schemeClr val="accent2"/>
                          </a:solidFill>
                          <a:latin typeface="Arial" panose="020B0604020202020204" pitchFamily="34" charset="0"/>
                        </a:defRPr>
                      </a:lvl8pPr>
                      <a:lvl9pPr fontAlgn="base">
                        <a:spcBef>
                          <a:spcPct val="20000"/>
                        </a:spcBef>
                        <a:spcAft>
                          <a:spcPct val="0"/>
                        </a:spcAft>
                        <a:defRPr>
                          <a:solidFill>
                            <a:schemeClr val="accent2"/>
                          </a:solidFill>
                          <a:latin typeface="Arial" panose="020B0604020202020204"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T3 </a:t>
                      </a:r>
                      <a:r>
                        <a:rPr kumimoji="0" lang="it-IT" sz="20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Cambiamento dello stimolo</a:t>
                      </a:r>
                      <a:endParaRPr kumimoji="0" lang="it-IT" sz="44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accent2"/>
                          </a:solidFill>
                          <a:latin typeface="Arial" panose="020B0604020202020204" pitchFamily="34" charset="0"/>
                        </a:defRPr>
                      </a:lvl1pPr>
                      <a:lvl2pPr>
                        <a:spcBef>
                          <a:spcPct val="20000"/>
                        </a:spcBef>
                        <a:defRPr sz="2400">
                          <a:solidFill>
                            <a:schemeClr val="accent2"/>
                          </a:solidFill>
                          <a:latin typeface="Arial" panose="020B0604020202020204" pitchFamily="34" charset="0"/>
                        </a:defRPr>
                      </a:lvl2pPr>
                      <a:lvl3pPr>
                        <a:spcBef>
                          <a:spcPct val="20000"/>
                        </a:spcBef>
                        <a:defRPr sz="2000">
                          <a:solidFill>
                            <a:schemeClr val="accent2"/>
                          </a:solidFill>
                          <a:latin typeface="Arial" panose="020B0604020202020204" pitchFamily="34" charset="0"/>
                        </a:defRPr>
                      </a:lvl3pPr>
                      <a:lvl4pPr>
                        <a:spcBef>
                          <a:spcPct val="20000"/>
                        </a:spcBef>
                        <a:defRPr>
                          <a:solidFill>
                            <a:schemeClr val="accent2"/>
                          </a:solidFill>
                          <a:latin typeface="Arial" panose="020B0604020202020204" pitchFamily="34" charset="0"/>
                        </a:defRPr>
                      </a:lvl4pPr>
                      <a:lvl5pPr>
                        <a:spcBef>
                          <a:spcPct val="20000"/>
                        </a:spcBef>
                        <a:defRPr>
                          <a:solidFill>
                            <a:schemeClr val="accent2"/>
                          </a:solidFill>
                          <a:latin typeface="Arial" panose="020B0604020202020204" pitchFamily="34" charset="0"/>
                        </a:defRPr>
                      </a:lvl5pPr>
                      <a:lvl6pPr fontAlgn="base">
                        <a:spcBef>
                          <a:spcPct val="20000"/>
                        </a:spcBef>
                        <a:spcAft>
                          <a:spcPct val="0"/>
                        </a:spcAft>
                        <a:defRPr>
                          <a:solidFill>
                            <a:schemeClr val="accent2"/>
                          </a:solidFill>
                          <a:latin typeface="Arial" panose="020B0604020202020204" pitchFamily="34" charset="0"/>
                        </a:defRPr>
                      </a:lvl6pPr>
                      <a:lvl7pPr fontAlgn="base">
                        <a:spcBef>
                          <a:spcPct val="20000"/>
                        </a:spcBef>
                        <a:spcAft>
                          <a:spcPct val="0"/>
                        </a:spcAft>
                        <a:defRPr>
                          <a:solidFill>
                            <a:schemeClr val="accent2"/>
                          </a:solidFill>
                          <a:latin typeface="Arial" panose="020B0604020202020204" pitchFamily="34" charset="0"/>
                        </a:defRPr>
                      </a:lvl7pPr>
                      <a:lvl8pPr fontAlgn="base">
                        <a:spcBef>
                          <a:spcPct val="20000"/>
                        </a:spcBef>
                        <a:spcAft>
                          <a:spcPct val="0"/>
                        </a:spcAft>
                        <a:defRPr>
                          <a:solidFill>
                            <a:schemeClr val="accent2"/>
                          </a:solidFill>
                          <a:latin typeface="Arial" panose="020B0604020202020204" pitchFamily="34" charset="0"/>
                        </a:defRPr>
                      </a:lvl8pPr>
                      <a:lvl9pPr fontAlgn="base">
                        <a:spcBef>
                          <a:spcPct val="20000"/>
                        </a:spcBef>
                        <a:spcAft>
                          <a:spcPct val="0"/>
                        </a:spcAft>
                        <a:defRPr>
                          <a:solidFill>
                            <a:schemeClr val="accent2"/>
                          </a:solidFill>
                          <a:latin typeface="Arial" panose="020B0604020202020204"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T4 </a:t>
                      </a:r>
                      <a:r>
                        <a:rPr kumimoji="0" lang="it-IT" sz="20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risolvibilità del problema</a:t>
                      </a:r>
                      <a:endParaRPr kumimoji="0" lang="it-IT" sz="44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accent2"/>
                          </a:solidFill>
                          <a:latin typeface="Arial" panose="020B0604020202020204" pitchFamily="34" charset="0"/>
                        </a:defRPr>
                      </a:lvl1pPr>
                      <a:lvl2pPr>
                        <a:spcBef>
                          <a:spcPct val="20000"/>
                        </a:spcBef>
                        <a:defRPr sz="2400">
                          <a:solidFill>
                            <a:schemeClr val="accent2"/>
                          </a:solidFill>
                          <a:latin typeface="Arial" panose="020B0604020202020204" pitchFamily="34" charset="0"/>
                        </a:defRPr>
                      </a:lvl2pPr>
                      <a:lvl3pPr>
                        <a:spcBef>
                          <a:spcPct val="20000"/>
                        </a:spcBef>
                        <a:defRPr sz="2000">
                          <a:solidFill>
                            <a:schemeClr val="accent2"/>
                          </a:solidFill>
                          <a:latin typeface="Arial" panose="020B0604020202020204" pitchFamily="34" charset="0"/>
                        </a:defRPr>
                      </a:lvl3pPr>
                      <a:lvl4pPr>
                        <a:spcBef>
                          <a:spcPct val="20000"/>
                        </a:spcBef>
                        <a:defRPr>
                          <a:solidFill>
                            <a:schemeClr val="accent2"/>
                          </a:solidFill>
                          <a:latin typeface="Arial" panose="020B0604020202020204" pitchFamily="34" charset="0"/>
                        </a:defRPr>
                      </a:lvl4pPr>
                      <a:lvl5pPr>
                        <a:spcBef>
                          <a:spcPct val="20000"/>
                        </a:spcBef>
                        <a:defRPr>
                          <a:solidFill>
                            <a:schemeClr val="accent2"/>
                          </a:solidFill>
                          <a:latin typeface="Arial" panose="020B0604020202020204" pitchFamily="34" charset="0"/>
                        </a:defRPr>
                      </a:lvl5pPr>
                      <a:lvl6pPr fontAlgn="base">
                        <a:spcBef>
                          <a:spcPct val="20000"/>
                        </a:spcBef>
                        <a:spcAft>
                          <a:spcPct val="0"/>
                        </a:spcAft>
                        <a:defRPr>
                          <a:solidFill>
                            <a:schemeClr val="accent2"/>
                          </a:solidFill>
                          <a:latin typeface="Arial" panose="020B0604020202020204" pitchFamily="34" charset="0"/>
                        </a:defRPr>
                      </a:lvl6pPr>
                      <a:lvl7pPr fontAlgn="base">
                        <a:spcBef>
                          <a:spcPct val="20000"/>
                        </a:spcBef>
                        <a:spcAft>
                          <a:spcPct val="0"/>
                        </a:spcAft>
                        <a:defRPr>
                          <a:solidFill>
                            <a:schemeClr val="accent2"/>
                          </a:solidFill>
                          <a:latin typeface="Arial" panose="020B0604020202020204" pitchFamily="34" charset="0"/>
                        </a:defRPr>
                      </a:lvl7pPr>
                      <a:lvl8pPr fontAlgn="base">
                        <a:spcBef>
                          <a:spcPct val="20000"/>
                        </a:spcBef>
                        <a:spcAft>
                          <a:spcPct val="0"/>
                        </a:spcAft>
                        <a:defRPr>
                          <a:solidFill>
                            <a:schemeClr val="accent2"/>
                          </a:solidFill>
                          <a:latin typeface="Arial" panose="020B0604020202020204" pitchFamily="34" charset="0"/>
                        </a:defRPr>
                      </a:lvl8pPr>
                      <a:lvl9pPr fontAlgn="base">
                        <a:spcBef>
                          <a:spcPct val="20000"/>
                        </a:spcBef>
                        <a:spcAft>
                          <a:spcPct val="0"/>
                        </a:spcAft>
                        <a:defRPr>
                          <a:solidFill>
                            <a:schemeClr val="accent2"/>
                          </a:solidFill>
                          <a:latin typeface="Arial" panose="020B0604020202020204"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T5</a:t>
                      </a:r>
                      <a:r>
                        <a:rPr kumimoji="0" lang="it-IT" sz="20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 Agibilità delle alternative</a:t>
                      </a:r>
                      <a:endParaRPr kumimoji="0" lang="it-IT" sz="44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234911" name="Group 415"/>
          <p:cNvGraphicFramePr>
            <a:graphicFrameLocks noGrp="1"/>
          </p:cNvGraphicFramePr>
          <p:nvPr/>
        </p:nvGraphicFramePr>
        <p:xfrm>
          <a:off x="3467100" y="4365626"/>
          <a:ext cx="7200900" cy="1223963"/>
        </p:xfrm>
        <a:graphic>
          <a:graphicData uri="http://schemas.openxmlformats.org/drawingml/2006/table">
            <a:tbl>
              <a:tblPr/>
              <a:tblGrid>
                <a:gridCol w="2400300"/>
                <a:gridCol w="2400300"/>
                <a:gridCol w="2400300"/>
              </a:tblGrid>
              <a:tr h="1223963">
                <a:tc>
                  <a:txBody>
                    <a:bodyPr/>
                    <a:lstStyle>
                      <a:lvl1pPr>
                        <a:spcBef>
                          <a:spcPct val="20000"/>
                        </a:spcBef>
                        <a:defRPr sz="2800">
                          <a:solidFill>
                            <a:schemeClr val="accent2"/>
                          </a:solidFill>
                          <a:latin typeface="Arial" panose="020B0604020202020204" pitchFamily="34" charset="0"/>
                        </a:defRPr>
                      </a:lvl1pPr>
                      <a:lvl2pPr>
                        <a:spcBef>
                          <a:spcPct val="20000"/>
                        </a:spcBef>
                        <a:defRPr sz="2400">
                          <a:solidFill>
                            <a:schemeClr val="accent2"/>
                          </a:solidFill>
                          <a:latin typeface="Arial" panose="020B0604020202020204" pitchFamily="34" charset="0"/>
                        </a:defRPr>
                      </a:lvl2pPr>
                      <a:lvl3pPr>
                        <a:spcBef>
                          <a:spcPct val="20000"/>
                        </a:spcBef>
                        <a:defRPr sz="2000">
                          <a:solidFill>
                            <a:schemeClr val="accent2"/>
                          </a:solidFill>
                          <a:latin typeface="Arial" panose="020B0604020202020204" pitchFamily="34" charset="0"/>
                        </a:defRPr>
                      </a:lvl3pPr>
                      <a:lvl4pPr>
                        <a:spcBef>
                          <a:spcPct val="20000"/>
                        </a:spcBef>
                        <a:defRPr>
                          <a:solidFill>
                            <a:schemeClr val="accent2"/>
                          </a:solidFill>
                          <a:latin typeface="Arial" panose="020B0604020202020204" pitchFamily="34" charset="0"/>
                        </a:defRPr>
                      </a:lvl4pPr>
                      <a:lvl5pPr>
                        <a:spcBef>
                          <a:spcPct val="20000"/>
                        </a:spcBef>
                        <a:defRPr>
                          <a:solidFill>
                            <a:schemeClr val="accent2"/>
                          </a:solidFill>
                          <a:latin typeface="Arial" panose="020B0604020202020204" pitchFamily="34" charset="0"/>
                        </a:defRPr>
                      </a:lvl5pPr>
                      <a:lvl6pPr fontAlgn="base">
                        <a:spcBef>
                          <a:spcPct val="20000"/>
                        </a:spcBef>
                        <a:spcAft>
                          <a:spcPct val="0"/>
                        </a:spcAft>
                        <a:defRPr>
                          <a:solidFill>
                            <a:schemeClr val="accent2"/>
                          </a:solidFill>
                          <a:latin typeface="Arial" panose="020B0604020202020204" pitchFamily="34" charset="0"/>
                        </a:defRPr>
                      </a:lvl6pPr>
                      <a:lvl7pPr fontAlgn="base">
                        <a:spcBef>
                          <a:spcPct val="20000"/>
                        </a:spcBef>
                        <a:spcAft>
                          <a:spcPct val="0"/>
                        </a:spcAft>
                        <a:defRPr>
                          <a:solidFill>
                            <a:schemeClr val="accent2"/>
                          </a:solidFill>
                          <a:latin typeface="Arial" panose="020B0604020202020204" pitchFamily="34" charset="0"/>
                        </a:defRPr>
                      </a:lvl7pPr>
                      <a:lvl8pPr fontAlgn="base">
                        <a:spcBef>
                          <a:spcPct val="20000"/>
                        </a:spcBef>
                        <a:spcAft>
                          <a:spcPct val="0"/>
                        </a:spcAft>
                        <a:defRPr>
                          <a:solidFill>
                            <a:schemeClr val="accent2"/>
                          </a:solidFill>
                          <a:latin typeface="Arial" panose="020B0604020202020204" pitchFamily="34" charset="0"/>
                        </a:defRPr>
                      </a:lvl8pPr>
                      <a:lvl9pPr fontAlgn="base">
                        <a:spcBef>
                          <a:spcPct val="20000"/>
                        </a:spcBef>
                        <a:spcAft>
                          <a:spcPct val="0"/>
                        </a:spcAft>
                        <a:defRPr>
                          <a:solidFill>
                            <a:schemeClr val="accent2"/>
                          </a:solidFill>
                          <a:latin typeface="Arial" panose="020B0604020202020204"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T4</a:t>
                      </a:r>
                      <a:r>
                        <a:rPr kumimoji="0" lang="it-IT" sz="20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 capacità della persona a reagire diversamente</a:t>
                      </a:r>
                      <a:endParaRPr kumimoji="0" lang="it-IT" sz="44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accent2"/>
                          </a:solidFill>
                          <a:latin typeface="Arial" panose="020B0604020202020204" pitchFamily="34" charset="0"/>
                        </a:defRPr>
                      </a:lvl1pPr>
                      <a:lvl2pPr>
                        <a:spcBef>
                          <a:spcPct val="20000"/>
                        </a:spcBef>
                        <a:defRPr sz="2400">
                          <a:solidFill>
                            <a:schemeClr val="accent2"/>
                          </a:solidFill>
                          <a:latin typeface="Arial" panose="020B0604020202020204" pitchFamily="34" charset="0"/>
                        </a:defRPr>
                      </a:lvl2pPr>
                      <a:lvl3pPr>
                        <a:spcBef>
                          <a:spcPct val="20000"/>
                        </a:spcBef>
                        <a:defRPr sz="2000">
                          <a:solidFill>
                            <a:schemeClr val="accent2"/>
                          </a:solidFill>
                          <a:latin typeface="Arial" panose="020B0604020202020204" pitchFamily="34" charset="0"/>
                        </a:defRPr>
                      </a:lvl3pPr>
                      <a:lvl4pPr>
                        <a:spcBef>
                          <a:spcPct val="20000"/>
                        </a:spcBef>
                        <a:defRPr>
                          <a:solidFill>
                            <a:schemeClr val="accent2"/>
                          </a:solidFill>
                          <a:latin typeface="Arial" panose="020B0604020202020204" pitchFamily="34" charset="0"/>
                        </a:defRPr>
                      </a:lvl4pPr>
                      <a:lvl5pPr>
                        <a:spcBef>
                          <a:spcPct val="20000"/>
                        </a:spcBef>
                        <a:defRPr>
                          <a:solidFill>
                            <a:schemeClr val="accent2"/>
                          </a:solidFill>
                          <a:latin typeface="Arial" panose="020B0604020202020204" pitchFamily="34" charset="0"/>
                        </a:defRPr>
                      </a:lvl5pPr>
                      <a:lvl6pPr fontAlgn="base">
                        <a:spcBef>
                          <a:spcPct val="20000"/>
                        </a:spcBef>
                        <a:spcAft>
                          <a:spcPct val="0"/>
                        </a:spcAft>
                        <a:defRPr>
                          <a:solidFill>
                            <a:schemeClr val="accent2"/>
                          </a:solidFill>
                          <a:latin typeface="Arial" panose="020B0604020202020204" pitchFamily="34" charset="0"/>
                        </a:defRPr>
                      </a:lvl6pPr>
                      <a:lvl7pPr fontAlgn="base">
                        <a:spcBef>
                          <a:spcPct val="20000"/>
                        </a:spcBef>
                        <a:spcAft>
                          <a:spcPct val="0"/>
                        </a:spcAft>
                        <a:defRPr>
                          <a:solidFill>
                            <a:schemeClr val="accent2"/>
                          </a:solidFill>
                          <a:latin typeface="Arial" panose="020B0604020202020204" pitchFamily="34" charset="0"/>
                        </a:defRPr>
                      </a:lvl7pPr>
                      <a:lvl8pPr fontAlgn="base">
                        <a:spcBef>
                          <a:spcPct val="20000"/>
                        </a:spcBef>
                        <a:spcAft>
                          <a:spcPct val="0"/>
                        </a:spcAft>
                        <a:defRPr>
                          <a:solidFill>
                            <a:schemeClr val="accent2"/>
                          </a:solidFill>
                          <a:latin typeface="Arial" panose="020B0604020202020204" pitchFamily="34" charset="0"/>
                        </a:defRPr>
                      </a:lvl8pPr>
                      <a:lvl9pPr fontAlgn="base">
                        <a:spcBef>
                          <a:spcPct val="20000"/>
                        </a:spcBef>
                        <a:spcAft>
                          <a:spcPct val="0"/>
                        </a:spcAft>
                        <a:defRPr>
                          <a:solidFill>
                            <a:schemeClr val="accent2"/>
                          </a:solidFill>
                          <a:latin typeface="Arial" panose="020B0604020202020204"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T5</a:t>
                      </a:r>
                      <a:r>
                        <a:rPr kumimoji="0" lang="it-IT" sz="20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 Capacità della persona a risolvere il problema</a:t>
                      </a:r>
                      <a:endParaRPr kumimoji="0" lang="it-IT" sz="44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accent2"/>
                          </a:solidFill>
                          <a:latin typeface="Arial" panose="020B0604020202020204" pitchFamily="34" charset="0"/>
                        </a:defRPr>
                      </a:lvl1pPr>
                      <a:lvl2pPr>
                        <a:spcBef>
                          <a:spcPct val="20000"/>
                        </a:spcBef>
                        <a:defRPr sz="2400">
                          <a:solidFill>
                            <a:schemeClr val="accent2"/>
                          </a:solidFill>
                          <a:latin typeface="Arial" panose="020B0604020202020204" pitchFamily="34" charset="0"/>
                        </a:defRPr>
                      </a:lvl2pPr>
                      <a:lvl3pPr>
                        <a:spcBef>
                          <a:spcPct val="20000"/>
                        </a:spcBef>
                        <a:defRPr sz="2000">
                          <a:solidFill>
                            <a:schemeClr val="accent2"/>
                          </a:solidFill>
                          <a:latin typeface="Arial" panose="020B0604020202020204" pitchFamily="34" charset="0"/>
                        </a:defRPr>
                      </a:lvl3pPr>
                      <a:lvl4pPr>
                        <a:spcBef>
                          <a:spcPct val="20000"/>
                        </a:spcBef>
                        <a:defRPr>
                          <a:solidFill>
                            <a:schemeClr val="accent2"/>
                          </a:solidFill>
                          <a:latin typeface="Arial" panose="020B0604020202020204" pitchFamily="34" charset="0"/>
                        </a:defRPr>
                      </a:lvl4pPr>
                      <a:lvl5pPr>
                        <a:spcBef>
                          <a:spcPct val="20000"/>
                        </a:spcBef>
                        <a:defRPr>
                          <a:solidFill>
                            <a:schemeClr val="accent2"/>
                          </a:solidFill>
                          <a:latin typeface="Arial" panose="020B0604020202020204" pitchFamily="34" charset="0"/>
                        </a:defRPr>
                      </a:lvl5pPr>
                      <a:lvl6pPr fontAlgn="base">
                        <a:spcBef>
                          <a:spcPct val="20000"/>
                        </a:spcBef>
                        <a:spcAft>
                          <a:spcPct val="0"/>
                        </a:spcAft>
                        <a:defRPr>
                          <a:solidFill>
                            <a:schemeClr val="accent2"/>
                          </a:solidFill>
                          <a:latin typeface="Arial" panose="020B0604020202020204" pitchFamily="34" charset="0"/>
                        </a:defRPr>
                      </a:lvl6pPr>
                      <a:lvl7pPr fontAlgn="base">
                        <a:spcBef>
                          <a:spcPct val="20000"/>
                        </a:spcBef>
                        <a:spcAft>
                          <a:spcPct val="0"/>
                        </a:spcAft>
                        <a:defRPr>
                          <a:solidFill>
                            <a:schemeClr val="accent2"/>
                          </a:solidFill>
                          <a:latin typeface="Arial" panose="020B0604020202020204" pitchFamily="34" charset="0"/>
                        </a:defRPr>
                      </a:lvl7pPr>
                      <a:lvl8pPr fontAlgn="base">
                        <a:spcBef>
                          <a:spcPct val="20000"/>
                        </a:spcBef>
                        <a:spcAft>
                          <a:spcPct val="0"/>
                        </a:spcAft>
                        <a:defRPr>
                          <a:solidFill>
                            <a:schemeClr val="accent2"/>
                          </a:solidFill>
                          <a:latin typeface="Arial" panose="020B0604020202020204" pitchFamily="34" charset="0"/>
                        </a:defRPr>
                      </a:lvl8pPr>
                      <a:lvl9pPr fontAlgn="base">
                        <a:spcBef>
                          <a:spcPct val="20000"/>
                        </a:spcBef>
                        <a:spcAft>
                          <a:spcPct val="0"/>
                        </a:spcAft>
                        <a:defRPr>
                          <a:solidFill>
                            <a:schemeClr val="accent2"/>
                          </a:solidFill>
                          <a:latin typeface="Arial" panose="020B0604020202020204"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T6</a:t>
                      </a:r>
                      <a:r>
                        <a:rPr kumimoji="0" lang="it-IT" sz="20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 capacità della persona ad agire le alternative</a:t>
                      </a:r>
                      <a:endParaRPr kumimoji="0" lang="it-IT" sz="44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34919" name="Line 423"/>
          <p:cNvSpPr>
            <a:spLocks noChangeShapeType="1"/>
          </p:cNvSpPr>
          <p:nvPr/>
        </p:nvSpPr>
        <p:spPr bwMode="auto">
          <a:xfrm flipV="1">
            <a:off x="5664201" y="2133600"/>
            <a:ext cx="360363" cy="287338"/>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grpSp>
        <p:nvGrpSpPr>
          <p:cNvPr id="234926" name="Group 430"/>
          <p:cNvGrpSpPr>
            <a:grpSpLocks/>
          </p:cNvGrpSpPr>
          <p:nvPr/>
        </p:nvGrpSpPr>
        <p:grpSpPr bwMode="auto">
          <a:xfrm>
            <a:off x="5664200" y="2133601"/>
            <a:ext cx="2808288" cy="1077913"/>
            <a:chOff x="2608" y="1344"/>
            <a:chExt cx="1769" cy="679"/>
          </a:xfrm>
        </p:grpSpPr>
        <p:sp>
          <p:nvSpPr>
            <p:cNvPr id="54354" name="Line 425"/>
            <p:cNvSpPr>
              <a:spLocks noChangeShapeType="1"/>
            </p:cNvSpPr>
            <p:nvPr/>
          </p:nvSpPr>
          <p:spPr bwMode="auto">
            <a:xfrm flipV="1">
              <a:off x="4150" y="1344"/>
              <a:ext cx="227" cy="181"/>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sp>
          <p:nvSpPr>
            <p:cNvPr id="54355" name="Line 427"/>
            <p:cNvSpPr>
              <a:spLocks noChangeShapeType="1"/>
            </p:cNvSpPr>
            <p:nvPr/>
          </p:nvSpPr>
          <p:spPr bwMode="auto">
            <a:xfrm flipV="1">
              <a:off x="2608" y="1842"/>
              <a:ext cx="227" cy="181"/>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grpSp>
      <p:grpSp>
        <p:nvGrpSpPr>
          <p:cNvPr id="234927" name="Group 431"/>
          <p:cNvGrpSpPr>
            <a:grpSpLocks/>
          </p:cNvGrpSpPr>
          <p:nvPr/>
        </p:nvGrpSpPr>
        <p:grpSpPr bwMode="auto">
          <a:xfrm>
            <a:off x="5735638" y="2924176"/>
            <a:ext cx="2736850" cy="1584325"/>
            <a:chOff x="2653" y="1842"/>
            <a:chExt cx="1724" cy="998"/>
          </a:xfrm>
        </p:grpSpPr>
        <p:sp>
          <p:nvSpPr>
            <p:cNvPr id="54352" name="Line 424"/>
            <p:cNvSpPr>
              <a:spLocks noChangeShapeType="1"/>
            </p:cNvSpPr>
            <p:nvPr/>
          </p:nvSpPr>
          <p:spPr bwMode="auto">
            <a:xfrm flipV="1">
              <a:off x="2653" y="2659"/>
              <a:ext cx="227" cy="181"/>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sp>
          <p:nvSpPr>
            <p:cNvPr id="54353" name="Line 428"/>
            <p:cNvSpPr>
              <a:spLocks noChangeShapeType="1"/>
            </p:cNvSpPr>
            <p:nvPr/>
          </p:nvSpPr>
          <p:spPr bwMode="auto">
            <a:xfrm flipV="1">
              <a:off x="4150" y="1842"/>
              <a:ext cx="227" cy="181"/>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grpSp>
      <p:sp>
        <p:nvSpPr>
          <p:cNvPr id="234925" name="Line 429"/>
          <p:cNvSpPr>
            <a:spLocks noChangeShapeType="1"/>
          </p:cNvSpPr>
          <p:nvPr/>
        </p:nvSpPr>
        <p:spPr bwMode="auto">
          <a:xfrm flipV="1">
            <a:off x="8112126" y="4221164"/>
            <a:ext cx="360363" cy="287337"/>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sp>
        <p:nvSpPr>
          <p:cNvPr id="234928" name="Rectangle 432"/>
          <p:cNvSpPr>
            <a:spLocks noChangeArrowheads="1"/>
          </p:cNvSpPr>
          <p:nvPr/>
        </p:nvSpPr>
        <p:spPr bwMode="auto">
          <a:xfrm>
            <a:off x="5880100" y="1412875"/>
            <a:ext cx="2376488" cy="863600"/>
          </a:xfrm>
          <a:prstGeom prst="rect">
            <a:avLst/>
          </a:prstGeom>
          <a:solidFill>
            <a:srgbClr val="FF00FF">
              <a:alpha val="45097"/>
            </a:srgbClr>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234929" name="Rectangle 433"/>
          <p:cNvSpPr>
            <a:spLocks noChangeArrowheads="1"/>
          </p:cNvSpPr>
          <p:nvPr/>
        </p:nvSpPr>
        <p:spPr bwMode="auto">
          <a:xfrm>
            <a:off x="3503614" y="2276476"/>
            <a:ext cx="2376487" cy="792163"/>
          </a:xfrm>
          <a:prstGeom prst="rect">
            <a:avLst/>
          </a:prstGeom>
          <a:solidFill>
            <a:srgbClr val="FF00FF">
              <a:alpha val="45097"/>
            </a:srgbClr>
          </a:solidFill>
          <a:ln w="952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234930" name="Rectangle 434"/>
          <p:cNvSpPr>
            <a:spLocks noChangeArrowheads="1"/>
          </p:cNvSpPr>
          <p:nvPr/>
        </p:nvSpPr>
        <p:spPr bwMode="auto">
          <a:xfrm>
            <a:off x="8256588" y="1412875"/>
            <a:ext cx="2411412" cy="863600"/>
          </a:xfrm>
          <a:prstGeom prst="rect">
            <a:avLst/>
          </a:prstGeom>
          <a:solidFill>
            <a:schemeClr val="accent1">
              <a:alpha val="39999"/>
            </a:schemeClr>
          </a:solidFill>
          <a:ln w="952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234931" name="Rectangle 435"/>
          <p:cNvSpPr>
            <a:spLocks noChangeArrowheads="1"/>
          </p:cNvSpPr>
          <p:nvPr/>
        </p:nvSpPr>
        <p:spPr bwMode="auto">
          <a:xfrm>
            <a:off x="5880100" y="2276476"/>
            <a:ext cx="2376488" cy="792163"/>
          </a:xfrm>
          <a:prstGeom prst="rect">
            <a:avLst/>
          </a:prstGeom>
          <a:solidFill>
            <a:schemeClr val="accent1">
              <a:alpha val="39999"/>
            </a:schemeClr>
          </a:solidFill>
          <a:ln w="952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234932" name="Rectangle 436"/>
          <p:cNvSpPr>
            <a:spLocks noChangeArrowheads="1"/>
          </p:cNvSpPr>
          <p:nvPr/>
        </p:nvSpPr>
        <p:spPr bwMode="auto">
          <a:xfrm>
            <a:off x="3432176" y="3068639"/>
            <a:ext cx="2447925" cy="1296987"/>
          </a:xfrm>
          <a:prstGeom prst="rect">
            <a:avLst/>
          </a:prstGeom>
          <a:solidFill>
            <a:schemeClr val="accent1">
              <a:alpha val="39999"/>
            </a:schemeClr>
          </a:solidFill>
          <a:ln w="952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234933" name="Rectangle 437"/>
          <p:cNvSpPr>
            <a:spLocks noChangeArrowheads="1"/>
          </p:cNvSpPr>
          <p:nvPr/>
        </p:nvSpPr>
        <p:spPr bwMode="auto">
          <a:xfrm>
            <a:off x="8256588" y="2276476"/>
            <a:ext cx="2411412" cy="792163"/>
          </a:xfrm>
          <a:prstGeom prst="rect">
            <a:avLst/>
          </a:prstGeom>
          <a:solidFill>
            <a:schemeClr val="accent1">
              <a:alpha val="39999"/>
            </a:schemeClr>
          </a:solidFill>
          <a:ln w="952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234934" name="Rectangle 438"/>
          <p:cNvSpPr>
            <a:spLocks noChangeArrowheads="1"/>
          </p:cNvSpPr>
          <p:nvPr/>
        </p:nvSpPr>
        <p:spPr bwMode="auto">
          <a:xfrm>
            <a:off x="5880100" y="3068639"/>
            <a:ext cx="2376488" cy="1296987"/>
          </a:xfrm>
          <a:prstGeom prst="rect">
            <a:avLst/>
          </a:prstGeom>
          <a:solidFill>
            <a:schemeClr val="accent1">
              <a:alpha val="39999"/>
            </a:schemeClr>
          </a:solidFill>
          <a:ln w="952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234935" name="Rectangle 439"/>
          <p:cNvSpPr>
            <a:spLocks noChangeArrowheads="1"/>
          </p:cNvSpPr>
          <p:nvPr/>
        </p:nvSpPr>
        <p:spPr bwMode="auto">
          <a:xfrm>
            <a:off x="3432176" y="4365626"/>
            <a:ext cx="2447925" cy="1223963"/>
          </a:xfrm>
          <a:prstGeom prst="rect">
            <a:avLst/>
          </a:prstGeom>
          <a:solidFill>
            <a:schemeClr val="accent1">
              <a:alpha val="39999"/>
            </a:schemeClr>
          </a:solidFill>
          <a:ln w="952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234936" name="Rectangle 440"/>
          <p:cNvSpPr>
            <a:spLocks noChangeArrowheads="1"/>
          </p:cNvSpPr>
          <p:nvPr/>
        </p:nvSpPr>
        <p:spPr bwMode="auto">
          <a:xfrm>
            <a:off x="8256588" y="3068639"/>
            <a:ext cx="2411412" cy="1296987"/>
          </a:xfrm>
          <a:prstGeom prst="rect">
            <a:avLst/>
          </a:prstGeom>
          <a:solidFill>
            <a:schemeClr val="accent1">
              <a:alpha val="39999"/>
            </a:schemeClr>
          </a:solidFill>
          <a:ln w="952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234937" name="Rectangle 441"/>
          <p:cNvSpPr>
            <a:spLocks noChangeArrowheads="1"/>
          </p:cNvSpPr>
          <p:nvPr/>
        </p:nvSpPr>
        <p:spPr bwMode="auto">
          <a:xfrm>
            <a:off x="5880100" y="4365626"/>
            <a:ext cx="2376488" cy="1223963"/>
          </a:xfrm>
          <a:prstGeom prst="rect">
            <a:avLst/>
          </a:prstGeom>
          <a:solidFill>
            <a:schemeClr val="accent1">
              <a:alpha val="39999"/>
            </a:schemeClr>
          </a:solidFill>
          <a:ln w="952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234938" name="Rectangle 442"/>
          <p:cNvSpPr>
            <a:spLocks noChangeArrowheads="1"/>
          </p:cNvSpPr>
          <p:nvPr/>
        </p:nvSpPr>
        <p:spPr bwMode="auto">
          <a:xfrm>
            <a:off x="8256588" y="4365626"/>
            <a:ext cx="2411412" cy="1223963"/>
          </a:xfrm>
          <a:prstGeom prst="rect">
            <a:avLst/>
          </a:prstGeom>
          <a:solidFill>
            <a:schemeClr val="accent1">
              <a:alpha val="39999"/>
            </a:schemeClr>
          </a:solidFill>
          <a:ln w="952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Tree>
    <p:extLst>
      <p:ext uri="{BB962C8B-B14F-4D97-AF65-F5344CB8AC3E}">
        <p14:creationId xmlns:p14="http://schemas.microsoft.com/office/powerpoint/2010/main" xmlns="" val="724193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234705"/>
                                        </p:tgtEl>
                                        <p:attrNameLst>
                                          <p:attrName>style.visibility</p:attrName>
                                        </p:attrNameLst>
                                      </p:cBhvr>
                                      <p:to>
                                        <p:strVal val="visible"/>
                                      </p:to>
                                    </p:set>
                                    <p:anim calcmode="lin" valueType="num">
                                      <p:cBhvr>
                                        <p:cTn id="7" dur="1000" fill="hold"/>
                                        <p:tgtEl>
                                          <p:spTgt spid="234705"/>
                                        </p:tgtEl>
                                        <p:attrNameLst>
                                          <p:attrName>ppt_w</p:attrName>
                                        </p:attrNameLst>
                                      </p:cBhvr>
                                      <p:tavLst>
                                        <p:tav tm="0">
                                          <p:val>
                                            <p:strVal val="#ppt_w*0.70"/>
                                          </p:val>
                                        </p:tav>
                                        <p:tav tm="100000">
                                          <p:val>
                                            <p:strVal val="#ppt_w"/>
                                          </p:val>
                                        </p:tav>
                                      </p:tavLst>
                                    </p:anim>
                                    <p:anim calcmode="lin" valueType="num">
                                      <p:cBhvr>
                                        <p:cTn id="8" dur="1000" fill="hold"/>
                                        <p:tgtEl>
                                          <p:spTgt spid="234705"/>
                                        </p:tgtEl>
                                        <p:attrNameLst>
                                          <p:attrName>ppt_h</p:attrName>
                                        </p:attrNameLst>
                                      </p:cBhvr>
                                      <p:tavLst>
                                        <p:tav tm="0">
                                          <p:val>
                                            <p:strVal val="#ppt_h"/>
                                          </p:val>
                                        </p:tav>
                                        <p:tav tm="100000">
                                          <p:val>
                                            <p:strVal val="#ppt_h"/>
                                          </p:val>
                                        </p:tav>
                                      </p:tavLst>
                                    </p:anim>
                                    <p:animEffect transition="in" filter="fade">
                                      <p:cBhvr>
                                        <p:cTn id="9" dur="1000"/>
                                        <p:tgtEl>
                                          <p:spTgt spid="234705"/>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nodeType="clickEffect">
                                  <p:stCondLst>
                                    <p:cond delay="0"/>
                                  </p:stCondLst>
                                  <p:childTnLst>
                                    <p:set>
                                      <p:cBhvr>
                                        <p:cTn id="13" dur="1" fill="hold">
                                          <p:stCondLst>
                                            <p:cond delay="0"/>
                                          </p:stCondLst>
                                        </p:cTn>
                                        <p:tgtEl>
                                          <p:spTgt spid="234859"/>
                                        </p:tgtEl>
                                        <p:attrNameLst>
                                          <p:attrName>style.visibility</p:attrName>
                                        </p:attrNameLst>
                                      </p:cBhvr>
                                      <p:to>
                                        <p:strVal val="visible"/>
                                      </p:to>
                                    </p:set>
                                    <p:anim calcmode="lin" valueType="num">
                                      <p:cBhvr>
                                        <p:cTn id="14" dur="1000" fill="hold"/>
                                        <p:tgtEl>
                                          <p:spTgt spid="234859"/>
                                        </p:tgtEl>
                                        <p:attrNameLst>
                                          <p:attrName>ppt_w</p:attrName>
                                        </p:attrNameLst>
                                      </p:cBhvr>
                                      <p:tavLst>
                                        <p:tav tm="0">
                                          <p:val>
                                            <p:strVal val="#ppt_w*0.70"/>
                                          </p:val>
                                        </p:tav>
                                        <p:tav tm="100000">
                                          <p:val>
                                            <p:strVal val="#ppt_w"/>
                                          </p:val>
                                        </p:tav>
                                      </p:tavLst>
                                    </p:anim>
                                    <p:anim calcmode="lin" valueType="num">
                                      <p:cBhvr>
                                        <p:cTn id="15" dur="1000" fill="hold"/>
                                        <p:tgtEl>
                                          <p:spTgt spid="234859"/>
                                        </p:tgtEl>
                                        <p:attrNameLst>
                                          <p:attrName>ppt_h</p:attrName>
                                        </p:attrNameLst>
                                      </p:cBhvr>
                                      <p:tavLst>
                                        <p:tav tm="0">
                                          <p:val>
                                            <p:strVal val="#ppt_h"/>
                                          </p:val>
                                        </p:tav>
                                        <p:tav tm="100000">
                                          <p:val>
                                            <p:strVal val="#ppt_h"/>
                                          </p:val>
                                        </p:tav>
                                      </p:tavLst>
                                    </p:anim>
                                    <p:animEffect transition="in" filter="fade">
                                      <p:cBhvr>
                                        <p:cTn id="16" dur="1000"/>
                                        <p:tgtEl>
                                          <p:spTgt spid="23485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nodeType="clickEffect">
                                  <p:stCondLst>
                                    <p:cond delay="0"/>
                                  </p:stCondLst>
                                  <p:childTnLst>
                                    <p:set>
                                      <p:cBhvr>
                                        <p:cTn id="20" dur="1" fill="hold">
                                          <p:stCondLst>
                                            <p:cond delay="0"/>
                                          </p:stCondLst>
                                        </p:cTn>
                                        <p:tgtEl>
                                          <p:spTgt spid="234918"/>
                                        </p:tgtEl>
                                        <p:attrNameLst>
                                          <p:attrName>style.visibility</p:attrName>
                                        </p:attrNameLst>
                                      </p:cBhvr>
                                      <p:to>
                                        <p:strVal val="visible"/>
                                      </p:to>
                                    </p:set>
                                    <p:anim calcmode="lin" valueType="num">
                                      <p:cBhvr>
                                        <p:cTn id="21" dur="1000" fill="hold"/>
                                        <p:tgtEl>
                                          <p:spTgt spid="234918"/>
                                        </p:tgtEl>
                                        <p:attrNameLst>
                                          <p:attrName>ppt_w</p:attrName>
                                        </p:attrNameLst>
                                      </p:cBhvr>
                                      <p:tavLst>
                                        <p:tav tm="0">
                                          <p:val>
                                            <p:strVal val="#ppt_w*0.70"/>
                                          </p:val>
                                        </p:tav>
                                        <p:tav tm="100000">
                                          <p:val>
                                            <p:strVal val="#ppt_w"/>
                                          </p:val>
                                        </p:tav>
                                      </p:tavLst>
                                    </p:anim>
                                    <p:anim calcmode="lin" valueType="num">
                                      <p:cBhvr>
                                        <p:cTn id="22" dur="1000" fill="hold"/>
                                        <p:tgtEl>
                                          <p:spTgt spid="234918"/>
                                        </p:tgtEl>
                                        <p:attrNameLst>
                                          <p:attrName>ppt_h</p:attrName>
                                        </p:attrNameLst>
                                      </p:cBhvr>
                                      <p:tavLst>
                                        <p:tav tm="0">
                                          <p:val>
                                            <p:strVal val="#ppt_h"/>
                                          </p:val>
                                        </p:tav>
                                        <p:tav tm="100000">
                                          <p:val>
                                            <p:strVal val="#ppt_h"/>
                                          </p:val>
                                        </p:tav>
                                      </p:tavLst>
                                    </p:anim>
                                    <p:animEffect transition="in" filter="fade">
                                      <p:cBhvr>
                                        <p:cTn id="23" dur="1000"/>
                                        <p:tgtEl>
                                          <p:spTgt spid="234918"/>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5" presetClass="entr" presetSubtype="0" fill="hold" nodeType="clickEffect">
                                  <p:stCondLst>
                                    <p:cond delay="0"/>
                                  </p:stCondLst>
                                  <p:childTnLst>
                                    <p:set>
                                      <p:cBhvr>
                                        <p:cTn id="27" dur="1" fill="hold">
                                          <p:stCondLst>
                                            <p:cond delay="0"/>
                                          </p:stCondLst>
                                        </p:cTn>
                                        <p:tgtEl>
                                          <p:spTgt spid="234912"/>
                                        </p:tgtEl>
                                        <p:attrNameLst>
                                          <p:attrName>style.visibility</p:attrName>
                                        </p:attrNameLst>
                                      </p:cBhvr>
                                      <p:to>
                                        <p:strVal val="visible"/>
                                      </p:to>
                                    </p:set>
                                    <p:anim calcmode="lin" valueType="num">
                                      <p:cBhvr>
                                        <p:cTn id="28" dur="1000" fill="hold"/>
                                        <p:tgtEl>
                                          <p:spTgt spid="234912"/>
                                        </p:tgtEl>
                                        <p:attrNameLst>
                                          <p:attrName>ppt_w</p:attrName>
                                        </p:attrNameLst>
                                      </p:cBhvr>
                                      <p:tavLst>
                                        <p:tav tm="0">
                                          <p:val>
                                            <p:strVal val="#ppt_w*0.70"/>
                                          </p:val>
                                        </p:tav>
                                        <p:tav tm="100000">
                                          <p:val>
                                            <p:strVal val="#ppt_w"/>
                                          </p:val>
                                        </p:tav>
                                      </p:tavLst>
                                    </p:anim>
                                    <p:anim calcmode="lin" valueType="num">
                                      <p:cBhvr>
                                        <p:cTn id="29" dur="1000" fill="hold"/>
                                        <p:tgtEl>
                                          <p:spTgt spid="234912"/>
                                        </p:tgtEl>
                                        <p:attrNameLst>
                                          <p:attrName>ppt_h</p:attrName>
                                        </p:attrNameLst>
                                      </p:cBhvr>
                                      <p:tavLst>
                                        <p:tav tm="0">
                                          <p:val>
                                            <p:strVal val="#ppt_h"/>
                                          </p:val>
                                        </p:tav>
                                        <p:tav tm="100000">
                                          <p:val>
                                            <p:strVal val="#ppt_h"/>
                                          </p:val>
                                        </p:tav>
                                      </p:tavLst>
                                    </p:anim>
                                    <p:animEffect transition="in" filter="fade">
                                      <p:cBhvr>
                                        <p:cTn id="30" dur="1000"/>
                                        <p:tgtEl>
                                          <p:spTgt spid="234912"/>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5" presetClass="entr" presetSubtype="0" fill="hold" nodeType="clickEffect">
                                  <p:stCondLst>
                                    <p:cond delay="0"/>
                                  </p:stCondLst>
                                  <p:childTnLst>
                                    <p:set>
                                      <p:cBhvr>
                                        <p:cTn id="34" dur="1" fill="hold">
                                          <p:stCondLst>
                                            <p:cond delay="0"/>
                                          </p:stCondLst>
                                        </p:cTn>
                                        <p:tgtEl>
                                          <p:spTgt spid="234886"/>
                                        </p:tgtEl>
                                        <p:attrNameLst>
                                          <p:attrName>style.visibility</p:attrName>
                                        </p:attrNameLst>
                                      </p:cBhvr>
                                      <p:to>
                                        <p:strVal val="visible"/>
                                      </p:to>
                                    </p:set>
                                    <p:anim calcmode="lin" valueType="num">
                                      <p:cBhvr>
                                        <p:cTn id="35" dur="1000" fill="hold"/>
                                        <p:tgtEl>
                                          <p:spTgt spid="234886"/>
                                        </p:tgtEl>
                                        <p:attrNameLst>
                                          <p:attrName>ppt_w</p:attrName>
                                        </p:attrNameLst>
                                      </p:cBhvr>
                                      <p:tavLst>
                                        <p:tav tm="0">
                                          <p:val>
                                            <p:strVal val="#ppt_w*0.70"/>
                                          </p:val>
                                        </p:tav>
                                        <p:tav tm="100000">
                                          <p:val>
                                            <p:strVal val="#ppt_w"/>
                                          </p:val>
                                        </p:tav>
                                      </p:tavLst>
                                    </p:anim>
                                    <p:anim calcmode="lin" valueType="num">
                                      <p:cBhvr>
                                        <p:cTn id="36" dur="1000" fill="hold"/>
                                        <p:tgtEl>
                                          <p:spTgt spid="234886"/>
                                        </p:tgtEl>
                                        <p:attrNameLst>
                                          <p:attrName>ppt_h</p:attrName>
                                        </p:attrNameLst>
                                      </p:cBhvr>
                                      <p:tavLst>
                                        <p:tav tm="0">
                                          <p:val>
                                            <p:strVal val="#ppt_h"/>
                                          </p:val>
                                        </p:tav>
                                        <p:tav tm="100000">
                                          <p:val>
                                            <p:strVal val="#ppt_h"/>
                                          </p:val>
                                        </p:tav>
                                      </p:tavLst>
                                    </p:anim>
                                    <p:animEffect transition="in" filter="fade">
                                      <p:cBhvr>
                                        <p:cTn id="37" dur="1000"/>
                                        <p:tgtEl>
                                          <p:spTgt spid="234886"/>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5" presetClass="entr" presetSubtype="0" fill="hold" nodeType="clickEffect">
                                  <p:stCondLst>
                                    <p:cond delay="0"/>
                                  </p:stCondLst>
                                  <p:childTnLst>
                                    <p:set>
                                      <p:cBhvr>
                                        <p:cTn id="41" dur="1" fill="hold">
                                          <p:stCondLst>
                                            <p:cond delay="0"/>
                                          </p:stCondLst>
                                        </p:cTn>
                                        <p:tgtEl>
                                          <p:spTgt spid="234911"/>
                                        </p:tgtEl>
                                        <p:attrNameLst>
                                          <p:attrName>style.visibility</p:attrName>
                                        </p:attrNameLst>
                                      </p:cBhvr>
                                      <p:to>
                                        <p:strVal val="visible"/>
                                      </p:to>
                                    </p:set>
                                    <p:anim calcmode="lin" valueType="num">
                                      <p:cBhvr>
                                        <p:cTn id="42" dur="1000" fill="hold"/>
                                        <p:tgtEl>
                                          <p:spTgt spid="234911"/>
                                        </p:tgtEl>
                                        <p:attrNameLst>
                                          <p:attrName>ppt_w</p:attrName>
                                        </p:attrNameLst>
                                      </p:cBhvr>
                                      <p:tavLst>
                                        <p:tav tm="0">
                                          <p:val>
                                            <p:strVal val="#ppt_w*0.70"/>
                                          </p:val>
                                        </p:tav>
                                        <p:tav tm="100000">
                                          <p:val>
                                            <p:strVal val="#ppt_w"/>
                                          </p:val>
                                        </p:tav>
                                      </p:tavLst>
                                    </p:anim>
                                    <p:anim calcmode="lin" valueType="num">
                                      <p:cBhvr>
                                        <p:cTn id="43" dur="1000" fill="hold"/>
                                        <p:tgtEl>
                                          <p:spTgt spid="234911"/>
                                        </p:tgtEl>
                                        <p:attrNameLst>
                                          <p:attrName>ppt_h</p:attrName>
                                        </p:attrNameLst>
                                      </p:cBhvr>
                                      <p:tavLst>
                                        <p:tav tm="0">
                                          <p:val>
                                            <p:strVal val="#ppt_h"/>
                                          </p:val>
                                        </p:tav>
                                        <p:tav tm="100000">
                                          <p:val>
                                            <p:strVal val="#ppt_h"/>
                                          </p:val>
                                        </p:tav>
                                      </p:tavLst>
                                    </p:anim>
                                    <p:animEffect transition="in" filter="fade">
                                      <p:cBhvr>
                                        <p:cTn id="44" dur="1000"/>
                                        <p:tgtEl>
                                          <p:spTgt spid="234911"/>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34919"/>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nodeType="clickEffect">
                                  <p:stCondLst>
                                    <p:cond delay="0"/>
                                  </p:stCondLst>
                                  <p:childTnLst>
                                    <p:set>
                                      <p:cBhvr>
                                        <p:cTn id="52" dur="1" fill="hold">
                                          <p:stCondLst>
                                            <p:cond delay="0"/>
                                          </p:stCondLst>
                                        </p:cTn>
                                        <p:tgtEl>
                                          <p:spTgt spid="234926"/>
                                        </p:tgtEl>
                                        <p:attrNameLst>
                                          <p:attrName>style.visibility</p:attrName>
                                        </p:attrNameLst>
                                      </p:cBhvr>
                                      <p:to>
                                        <p:strVal val="visible"/>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1" presetClass="entr" presetSubtype="0" fill="hold" nodeType="clickEffect">
                                  <p:stCondLst>
                                    <p:cond delay="0"/>
                                  </p:stCondLst>
                                  <p:childTnLst>
                                    <p:set>
                                      <p:cBhvr>
                                        <p:cTn id="56" dur="1" fill="hold">
                                          <p:stCondLst>
                                            <p:cond delay="0"/>
                                          </p:stCondLst>
                                        </p:cTn>
                                        <p:tgtEl>
                                          <p:spTgt spid="234927"/>
                                        </p:tgtEl>
                                        <p:attrNameLst>
                                          <p:attrName>style.visibility</p:attrName>
                                        </p:attrNameLst>
                                      </p:cBhvr>
                                      <p:to>
                                        <p:strVal val="visible"/>
                                      </p:to>
                                    </p:set>
                                  </p:childTnLst>
                                </p:cTn>
                              </p:par>
                            </p:childTnLst>
                          </p:cTn>
                        </p:par>
                      </p:childTnLst>
                    </p:cTn>
                  </p:par>
                  <p:par>
                    <p:cTn id="57" fill="hold" nodeType="clickPar">
                      <p:stCondLst>
                        <p:cond delay="indefinite"/>
                      </p:stCondLst>
                      <p:childTnLst>
                        <p:par>
                          <p:cTn id="58" fill="hold" nodeType="withGroup">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34925"/>
                                        </p:tgtEl>
                                        <p:attrNameLst>
                                          <p:attrName>style.visibility</p:attrName>
                                        </p:attrNameLst>
                                      </p:cBhvr>
                                      <p:to>
                                        <p:strVal val="visible"/>
                                      </p:to>
                                    </p:set>
                                  </p:childTnLst>
                                </p:cTn>
                              </p:par>
                            </p:childTnLst>
                          </p:cTn>
                        </p:par>
                      </p:childTnLst>
                    </p:cTn>
                  </p:par>
                  <p:par>
                    <p:cTn id="61" fill="hold" nodeType="clickPar">
                      <p:stCondLst>
                        <p:cond delay="indefinite"/>
                      </p:stCondLst>
                      <p:childTnLst>
                        <p:par>
                          <p:cTn id="62" fill="hold" nodeType="withGroup">
                            <p:stCondLst>
                              <p:cond delay="0"/>
                            </p:stCondLst>
                            <p:childTnLst>
                              <p:par>
                                <p:cTn id="63" presetID="55" presetClass="entr" presetSubtype="0" fill="hold" grpId="0" nodeType="clickEffect">
                                  <p:stCondLst>
                                    <p:cond delay="0"/>
                                  </p:stCondLst>
                                  <p:childTnLst>
                                    <p:set>
                                      <p:cBhvr>
                                        <p:cTn id="64" dur="1" fill="hold">
                                          <p:stCondLst>
                                            <p:cond delay="0"/>
                                          </p:stCondLst>
                                        </p:cTn>
                                        <p:tgtEl>
                                          <p:spTgt spid="234928"/>
                                        </p:tgtEl>
                                        <p:attrNameLst>
                                          <p:attrName>style.visibility</p:attrName>
                                        </p:attrNameLst>
                                      </p:cBhvr>
                                      <p:to>
                                        <p:strVal val="visible"/>
                                      </p:to>
                                    </p:set>
                                    <p:anim calcmode="lin" valueType="num">
                                      <p:cBhvr>
                                        <p:cTn id="65" dur="1000" fill="hold"/>
                                        <p:tgtEl>
                                          <p:spTgt spid="234928"/>
                                        </p:tgtEl>
                                        <p:attrNameLst>
                                          <p:attrName>ppt_w</p:attrName>
                                        </p:attrNameLst>
                                      </p:cBhvr>
                                      <p:tavLst>
                                        <p:tav tm="0">
                                          <p:val>
                                            <p:strVal val="#ppt_w*0.70"/>
                                          </p:val>
                                        </p:tav>
                                        <p:tav tm="100000">
                                          <p:val>
                                            <p:strVal val="#ppt_w"/>
                                          </p:val>
                                        </p:tav>
                                      </p:tavLst>
                                    </p:anim>
                                    <p:anim calcmode="lin" valueType="num">
                                      <p:cBhvr>
                                        <p:cTn id="66" dur="1000" fill="hold"/>
                                        <p:tgtEl>
                                          <p:spTgt spid="234928"/>
                                        </p:tgtEl>
                                        <p:attrNameLst>
                                          <p:attrName>ppt_h</p:attrName>
                                        </p:attrNameLst>
                                      </p:cBhvr>
                                      <p:tavLst>
                                        <p:tav tm="0">
                                          <p:val>
                                            <p:strVal val="#ppt_h"/>
                                          </p:val>
                                        </p:tav>
                                        <p:tav tm="100000">
                                          <p:val>
                                            <p:strVal val="#ppt_h"/>
                                          </p:val>
                                        </p:tav>
                                      </p:tavLst>
                                    </p:anim>
                                    <p:animEffect transition="in" filter="fade">
                                      <p:cBhvr>
                                        <p:cTn id="67" dur="1000"/>
                                        <p:tgtEl>
                                          <p:spTgt spid="234928"/>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55" presetClass="entr" presetSubtype="0" fill="hold" grpId="0" nodeType="clickEffect">
                                  <p:stCondLst>
                                    <p:cond delay="0"/>
                                  </p:stCondLst>
                                  <p:childTnLst>
                                    <p:set>
                                      <p:cBhvr>
                                        <p:cTn id="71" dur="1" fill="hold">
                                          <p:stCondLst>
                                            <p:cond delay="0"/>
                                          </p:stCondLst>
                                        </p:cTn>
                                        <p:tgtEl>
                                          <p:spTgt spid="234929"/>
                                        </p:tgtEl>
                                        <p:attrNameLst>
                                          <p:attrName>style.visibility</p:attrName>
                                        </p:attrNameLst>
                                      </p:cBhvr>
                                      <p:to>
                                        <p:strVal val="visible"/>
                                      </p:to>
                                    </p:set>
                                    <p:anim calcmode="lin" valueType="num">
                                      <p:cBhvr>
                                        <p:cTn id="72" dur="1000" fill="hold"/>
                                        <p:tgtEl>
                                          <p:spTgt spid="234929"/>
                                        </p:tgtEl>
                                        <p:attrNameLst>
                                          <p:attrName>ppt_w</p:attrName>
                                        </p:attrNameLst>
                                      </p:cBhvr>
                                      <p:tavLst>
                                        <p:tav tm="0">
                                          <p:val>
                                            <p:strVal val="#ppt_w*0.70"/>
                                          </p:val>
                                        </p:tav>
                                        <p:tav tm="100000">
                                          <p:val>
                                            <p:strVal val="#ppt_w"/>
                                          </p:val>
                                        </p:tav>
                                      </p:tavLst>
                                    </p:anim>
                                    <p:anim calcmode="lin" valueType="num">
                                      <p:cBhvr>
                                        <p:cTn id="73" dur="1000" fill="hold"/>
                                        <p:tgtEl>
                                          <p:spTgt spid="234929"/>
                                        </p:tgtEl>
                                        <p:attrNameLst>
                                          <p:attrName>ppt_h</p:attrName>
                                        </p:attrNameLst>
                                      </p:cBhvr>
                                      <p:tavLst>
                                        <p:tav tm="0">
                                          <p:val>
                                            <p:strVal val="#ppt_h"/>
                                          </p:val>
                                        </p:tav>
                                        <p:tav tm="100000">
                                          <p:val>
                                            <p:strVal val="#ppt_h"/>
                                          </p:val>
                                        </p:tav>
                                      </p:tavLst>
                                    </p:anim>
                                    <p:animEffect transition="in" filter="fade">
                                      <p:cBhvr>
                                        <p:cTn id="74" dur="1000"/>
                                        <p:tgtEl>
                                          <p:spTgt spid="234929"/>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55" presetClass="entr" presetSubtype="0" fill="hold" grpId="0" nodeType="clickEffect">
                                  <p:stCondLst>
                                    <p:cond delay="0"/>
                                  </p:stCondLst>
                                  <p:childTnLst>
                                    <p:set>
                                      <p:cBhvr>
                                        <p:cTn id="78" dur="1" fill="hold">
                                          <p:stCondLst>
                                            <p:cond delay="0"/>
                                          </p:stCondLst>
                                        </p:cTn>
                                        <p:tgtEl>
                                          <p:spTgt spid="234930"/>
                                        </p:tgtEl>
                                        <p:attrNameLst>
                                          <p:attrName>style.visibility</p:attrName>
                                        </p:attrNameLst>
                                      </p:cBhvr>
                                      <p:to>
                                        <p:strVal val="visible"/>
                                      </p:to>
                                    </p:set>
                                    <p:anim calcmode="lin" valueType="num">
                                      <p:cBhvr>
                                        <p:cTn id="79" dur="1000" fill="hold"/>
                                        <p:tgtEl>
                                          <p:spTgt spid="234930"/>
                                        </p:tgtEl>
                                        <p:attrNameLst>
                                          <p:attrName>ppt_w</p:attrName>
                                        </p:attrNameLst>
                                      </p:cBhvr>
                                      <p:tavLst>
                                        <p:tav tm="0">
                                          <p:val>
                                            <p:strVal val="#ppt_w*0.70"/>
                                          </p:val>
                                        </p:tav>
                                        <p:tav tm="100000">
                                          <p:val>
                                            <p:strVal val="#ppt_w"/>
                                          </p:val>
                                        </p:tav>
                                      </p:tavLst>
                                    </p:anim>
                                    <p:anim calcmode="lin" valueType="num">
                                      <p:cBhvr>
                                        <p:cTn id="80" dur="1000" fill="hold"/>
                                        <p:tgtEl>
                                          <p:spTgt spid="234930"/>
                                        </p:tgtEl>
                                        <p:attrNameLst>
                                          <p:attrName>ppt_h</p:attrName>
                                        </p:attrNameLst>
                                      </p:cBhvr>
                                      <p:tavLst>
                                        <p:tav tm="0">
                                          <p:val>
                                            <p:strVal val="#ppt_h"/>
                                          </p:val>
                                        </p:tav>
                                        <p:tav tm="100000">
                                          <p:val>
                                            <p:strVal val="#ppt_h"/>
                                          </p:val>
                                        </p:tav>
                                      </p:tavLst>
                                    </p:anim>
                                    <p:animEffect transition="in" filter="fade">
                                      <p:cBhvr>
                                        <p:cTn id="81" dur="1000"/>
                                        <p:tgtEl>
                                          <p:spTgt spid="234930"/>
                                        </p:tgtEl>
                                      </p:cBhvr>
                                    </p:animEffect>
                                  </p:childTnLst>
                                </p:cTn>
                              </p:par>
                              <p:par>
                                <p:cTn id="82" presetID="55" presetClass="entr" presetSubtype="0" fill="hold" grpId="0" nodeType="withEffect">
                                  <p:stCondLst>
                                    <p:cond delay="0"/>
                                  </p:stCondLst>
                                  <p:childTnLst>
                                    <p:set>
                                      <p:cBhvr>
                                        <p:cTn id="83" dur="1" fill="hold">
                                          <p:stCondLst>
                                            <p:cond delay="0"/>
                                          </p:stCondLst>
                                        </p:cTn>
                                        <p:tgtEl>
                                          <p:spTgt spid="234931"/>
                                        </p:tgtEl>
                                        <p:attrNameLst>
                                          <p:attrName>style.visibility</p:attrName>
                                        </p:attrNameLst>
                                      </p:cBhvr>
                                      <p:to>
                                        <p:strVal val="visible"/>
                                      </p:to>
                                    </p:set>
                                    <p:anim calcmode="lin" valueType="num">
                                      <p:cBhvr>
                                        <p:cTn id="84" dur="1000" fill="hold"/>
                                        <p:tgtEl>
                                          <p:spTgt spid="234931"/>
                                        </p:tgtEl>
                                        <p:attrNameLst>
                                          <p:attrName>ppt_w</p:attrName>
                                        </p:attrNameLst>
                                      </p:cBhvr>
                                      <p:tavLst>
                                        <p:tav tm="0">
                                          <p:val>
                                            <p:strVal val="#ppt_w*0.70"/>
                                          </p:val>
                                        </p:tav>
                                        <p:tav tm="100000">
                                          <p:val>
                                            <p:strVal val="#ppt_w"/>
                                          </p:val>
                                        </p:tav>
                                      </p:tavLst>
                                    </p:anim>
                                    <p:anim calcmode="lin" valueType="num">
                                      <p:cBhvr>
                                        <p:cTn id="85" dur="1000" fill="hold"/>
                                        <p:tgtEl>
                                          <p:spTgt spid="234931"/>
                                        </p:tgtEl>
                                        <p:attrNameLst>
                                          <p:attrName>ppt_h</p:attrName>
                                        </p:attrNameLst>
                                      </p:cBhvr>
                                      <p:tavLst>
                                        <p:tav tm="0">
                                          <p:val>
                                            <p:strVal val="#ppt_h"/>
                                          </p:val>
                                        </p:tav>
                                        <p:tav tm="100000">
                                          <p:val>
                                            <p:strVal val="#ppt_h"/>
                                          </p:val>
                                        </p:tav>
                                      </p:tavLst>
                                    </p:anim>
                                    <p:animEffect transition="in" filter="fade">
                                      <p:cBhvr>
                                        <p:cTn id="86" dur="1000"/>
                                        <p:tgtEl>
                                          <p:spTgt spid="234931"/>
                                        </p:tgtEl>
                                      </p:cBhvr>
                                    </p:animEffect>
                                  </p:childTnLst>
                                </p:cTn>
                              </p:par>
                              <p:par>
                                <p:cTn id="87" presetID="55" presetClass="entr" presetSubtype="0" fill="hold" grpId="0" nodeType="withEffect">
                                  <p:stCondLst>
                                    <p:cond delay="0"/>
                                  </p:stCondLst>
                                  <p:childTnLst>
                                    <p:set>
                                      <p:cBhvr>
                                        <p:cTn id="88" dur="1" fill="hold">
                                          <p:stCondLst>
                                            <p:cond delay="0"/>
                                          </p:stCondLst>
                                        </p:cTn>
                                        <p:tgtEl>
                                          <p:spTgt spid="234932"/>
                                        </p:tgtEl>
                                        <p:attrNameLst>
                                          <p:attrName>style.visibility</p:attrName>
                                        </p:attrNameLst>
                                      </p:cBhvr>
                                      <p:to>
                                        <p:strVal val="visible"/>
                                      </p:to>
                                    </p:set>
                                    <p:anim calcmode="lin" valueType="num">
                                      <p:cBhvr>
                                        <p:cTn id="89" dur="1000" fill="hold"/>
                                        <p:tgtEl>
                                          <p:spTgt spid="234932"/>
                                        </p:tgtEl>
                                        <p:attrNameLst>
                                          <p:attrName>ppt_w</p:attrName>
                                        </p:attrNameLst>
                                      </p:cBhvr>
                                      <p:tavLst>
                                        <p:tav tm="0">
                                          <p:val>
                                            <p:strVal val="#ppt_w*0.70"/>
                                          </p:val>
                                        </p:tav>
                                        <p:tav tm="100000">
                                          <p:val>
                                            <p:strVal val="#ppt_w"/>
                                          </p:val>
                                        </p:tav>
                                      </p:tavLst>
                                    </p:anim>
                                    <p:anim calcmode="lin" valueType="num">
                                      <p:cBhvr>
                                        <p:cTn id="90" dur="1000" fill="hold"/>
                                        <p:tgtEl>
                                          <p:spTgt spid="234932"/>
                                        </p:tgtEl>
                                        <p:attrNameLst>
                                          <p:attrName>ppt_h</p:attrName>
                                        </p:attrNameLst>
                                      </p:cBhvr>
                                      <p:tavLst>
                                        <p:tav tm="0">
                                          <p:val>
                                            <p:strVal val="#ppt_h"/>
                                          </p:val>
                                        </p:tav>
                                        <p:tav tm="100000">
                                          <p:val>
                                            <p:strVal val="#ppt_h"/>
                                          </p:val>
                                        </p:tav>
                                      </p:tavLst>
                                    </p:anim>
                                    <p:animEffect transition="in" filter="fade">
                                      <p:cBhvr>
                                        <p:cTn id="91" dur="1000"/>
                                        <p:tgtEl>
                                          <p:spTgt spid="234932"/>
                                        </p:tgtEl>
                                      </p:cBhvr>
                                    </p:animEffect>
                                  </p:childTnLst>
                                </p:cTn>
                              </p:par>
                            </p:childTnLst>
                          </p:cTn>
                        </p:par>
                        <p:par>
                          <p:cTn id="92" fill="hold" nodeType="afterGroup">
                            <p:stCondLst>
                              <p:cond delay="1000"/>
                            </p:stCondLst>
                            <p:childTnLst>
                              <p:par>
                                <p:cTn id="93" presetID="55" presetClass="entr" presetSubtype="0" fill="hold" grpId="0" nodeType="afterEffect">
                                  <p:stCondLst>
                                    <p:cond delay="0"/>
                                  </p:stCondLst>
                                  <p:childTnLst>
                                    <p:set>
                                      <p:cBhvr>
                                        <p:cTn id="94" dur="1" fill="hold">
                                          <p:stCondLst>
                                            <p:cond delay="0"/>
                                          </p:stCondLst>
                                        </p:cTn>
                                        <p:tgtEl>
                                          <p:spTgt spid="234933"/>
                                        </p:tgtEl>
                                        <p:attrNameLst>
                                          <p:attrName>style.visibility</p:attrName>
                                        </p:attrNameLst>
                                      </p:cBhvr>
                                      <p:to>
                                        <p:strVal val="visible"/>
                                      </p:to>
                                    </p:set>
                                    <p:anim calcmode="lin" valueType="num">
                                      <p:cBhvr>
                                        <p:cTn id="95" dur="2000" fill="hold"/>
                                        <p:tgtEl>
                                          <p:spTgt spid="234933"/>
                                        </p:tgtEl>
                                        <p:attrNameLst>
                                          <p:attrName>ppt_w</p:attrName>
                                        </p:attrNameLst>
                                      </p:cBhvr>
                                      <p:tavLst>
                                        <p:tav tm="0">
                                          <p:val>
                                            <p:strVal val="#ppt_w*0.70"/>
                                          </p:val>
                                        </p:tav>
                                        <p:tav tm="100000">
                                          <p:val>
                                            <p:strVal val="#ppt_w"/>
                                          </p:val>
                                        </p:tav>
                                      </p:tavLst>
                                    </p:anim>
                                    <p:anim calcmode="lin" valueType="num">
                                      <p:cBhvr>
                                        <p:cTn id="96" dur="2000" fill="hold"/>
                                        <p:tgtEl>
                                          <p:spTgt spid="234933"/>
                                        </p:tgtEl>
                                        <p:attrNameLst>
                                          <p:attrName>ppt_h</p:attrName>
                                        </p:attrNameLst>
                                      </p:cBhvr>
                                      <p:tavLst>
                                        <p:tav tm="0">
                                          <p:val>
                                            <p:strVal val="#ppt_h"/>
                                          </p:val>
                                        </p:tav>
                                        <p:tav tm="100000">
                                          <p:val>
                                            <p:strVal val="#ppt_h"/>
                                          </p:val>
                                        </p:tav>
                                      </p:tavLst>
                                    </p:anim>
                                    <p:animEffect transition="in" filter="fade">
                                      <p:cBhvr>
                                        <p:cTn id="97" dur="2000"/>
                                        <p:tgtEl>
                                          <p:spTgt spid="234933"/>
                                        </p:tgtEl>
                                      </p:cBhvr>
                                    </p:animEffect>
                                  </p:childTnLst>
                                </p:cTn>
                              </p:par>
                              <p:par>
                                <p:cTn id="98" presetID="55" presetClass="entr" presetSubtype="0" fill="hold" grpId="0" nodeType="withEffect">
                                  <p:stCondLst>
                                    <p:cond delay="0"/>
                                  </p:stCondLst>
                                  <p:childTnLst>
                                    <p:set>
                                      <p:cBhvr>
                                        <p:cTn id="99" dur="1" fill="hold">
                                          <p:stCondLst>
                                            <p:cond delay="0"/>
                                          </p:stCondLst>
                                        </p:cTn>
                                        <p:tgtEl>
                                          <p:spTgt spid="234934"/>
                                        </p:tgtEl>
                                        <p:attrNameLst>
                                          <p:attrName>style.visibility</p:attrName>
                                        </p:attrNameLst>
                                      </p:cBhvr>
                                      <p:to>
                                        <p:strVal val="visible"/>
                                      </p:to>
                                    </p:set>
                                    <p:anim calcmode="lin" valueType="num">
                                      <p:cBhvr>
                                        <p:cTn id="100" dur="1000" fill="hold"/>
                                        <p:tgtEl>
                                          <p:spTgt spid="234934"/>
                                        </p:tgtEl>
                                        <p:attrNameLst>
                                          <p:attrName>ppt_w</p:attrName>
                                        </p:attrNameLst>
                                      </p:cBhvr>
                                      <p:tavLst>
                                        <p:tav tm="0">
                                          <p:val>
                                            <p:strVal val="#ppt_w*0.70"/>
                                          </p:val>
                                        </p:tav>
                                        <p:tav tm="100000">
                                          <p:val>
                                            <p:strVal val="#ppt_w"/>
                                          </p:val>
                                        </p:tav>
                                      </p:tavLst>
                                    </p:anim>
                                    <p:anim calcmode="lin" valueType="num">
                                      <p:cBhvr>
                                        <p:cTn id="101" dur="1000" fill="hold"/>
                                        <p:tgtEl>
                                          <p:spTgt spid="234934"/>
                                        </p:tgtEl>
                                        <p:attrNameLst>
                                          <p:attrName>ppt_h</p:attrName>
                                        </p:attrNameLst>
                                      </p:cBhvr>
                                      <p:tavLst>
                                        <p:tav tm="0">
                                          <p:val>
                                            <p:strVal val="#ppt_h"/>
                                          </p:val>
                                        </p:tav>
                                        <p:tav tm="100000">
                                          <p:val>
                                            <p:strVal val="#ppt_h"/>
                                          </p:val>
                                        </p:tav>
                                      </p:tavLst>
                                    </p:anim>
                                    <p:animEffect transition="in" filter="fade">
                                      <p:cBhvr>
                                        <p:cTn id="102" dur="1000"/>
                                        <p:tgtEl>
                                          <p:spTgt spid="234934"/>
                                        </p:tgtEl>
                                      </p:cBhvr>
                                    </p:animEffect>
                                  </p:childTnLst>
                                </p:cTn>
                              </p:par>
                              <p:par>
                                <p:cTn id="103" presetID="55" presetClass="entr" presetSubtype="0" fill="hold" grpId="0" nodeType="withEffect">
                                  <p:stCondLst>
                                    <p:cond delay="0"/>
                                  </p:stCondLst>
                                  <p:childTnLst>
                                    <p:set>
                                      <p:cBhvr>
                                        <p:cTn id="104" dur="1" fill="hold">
                                          <p:stCondLst>
                                            <p:cond delay="0"/>
                                          </p:stCondLst>
                                        </p:cTn>
                                        <p:tgtEl>
                                          <p:spTgt spid="234935"/>
                                        </p:tgtEl>
                                        <p:attrNameLst>
                                          <p:attrName>style.visibility</p:attrName>
                                        </p:attrNameLst>
                                      </p:cBhvr>
                                      <p:to>
                                        <p:strVal val="visible"/>
                                      </p:to>
                                    </p:set>
                                    <p:anim calcmode="lin" valueType="num">
                                      <p:cBhvr>
                                        <p:cTn id="105" dur="1000" fill="hold"/>
                                        <p:tgtEl>
                                          <p:spTgt spid="234935"/>
                                        </p:tgtEl>
                                        <p:attrNameLst>
                                          <p:attrName>ppt_w</p:attrName>
                                        </p:attrNameLst>
                                      </p:cBhvr>
                                      <p:tavLst>
                                        <p:tav tm="0">
                                          <p:val>
                                            <p:strVal val="#ppt_w*0.70"/>
                                          </p:val>
                                        </p:tav>
                                        <p:tav tm="100000">
                                          <p:val>
                                            <p:strVal val="#ppt_w"/>
                                          </p:val>
                                        </p:tav>
                                      </p:tavLst>
                                    </p:anim>
                                    <p:anim calcmode="lin" valueType="num">
                                      <p:cBhvr>
                                        <p:cTn id="106" dur="1000" fill="hold"/>
                                        <p:tgtEl>
                                          <p:spTgt spid="234935"/>
                                        </p:tgtEl>
                                        <p:attrNameLst>
                                          <p:attrName>ppt_h</p:attrName>
                                        </p:attrNameLst>
                                      </p:cBhvr>
                                      <p:tavLst>
                                        <p:tav tm="0">
                                          <p:val>
                                            <p:strVal val="#ppt_h"/>
                                          </p:val>
                                        </p:tav>
                                        <p:tav tm="100000">
                                          <p:val>
                                            <p:strVal val="#ppt_h"/>
                                          </p:val>
                                        </p:tav>
                                      </p:tavLst>
                                    </p:anim>
                                    <p:animEffect transition="in" filter="fade">
                                      <p:cBhvr>
                                        <p:cTn id="107" dur="1000"/>
                                        <p:tgtEl>
                                          <p:spTgt spid="234935"/>
                                        </p:tgtEl>
                                      </p:cBhvr>
                                    </p:animEffect>
                                  </p:childTnLst>
                                </p:cTn>
                              </p:par>
                            </p:childTnLst>
                          </p:cTn>
                        </p:par>
                        <p:par>
                          <p:cTn id="108" fill="hold" nodeType="afterGroup">
                            <p:stCondLst>
                              <p:cond delay="3000"/>
                            </p:stCondLst>
                            <p:childTnLst>
                              <p:par>
                                <p:cTn id="109" presetID="55" presetClass="entr" presetSubtype="0" fill="hold" grpId="0" nodeType="afterEffect">
                                  <p:stCondLst>
                                    <p:cond delay="0"/>
                                  </p:stCondLst>
                                  <p:childTnLst>
                                    <p:set>
                                      <p:cBhvr>
                                        <p:cTn id="110" dur="1" fill="hold">
                                          <p:stCondLst>
                                            <p:cond delay="0"/>
                                          </p:stCondLst>
                                        </p:cTn>
                                        <p:tgtEl>
                                          <p:spTgt spid="234936"/>
                                        </p:tgtEl>
                                        <p:attrNameLst>
                                          <p:attrName>style.visibility</p:attrName>
                                        </p:attrNameLst>
                                      </p:cBhvr>
                                      <p:to>
                                        <p:strVal val="visible"/>
                                      </p:to>
                                    </p:set>
                                    <p:anim calcmode="lin" valueType="num">
                                      <p:cBhvr>
                                        <p:cTn id="111" dur="1000" fill="hold"/>
                                        <p:tgtEl>
                                          <p:spTgt spid="234936"/>
                                        </p:tgtEl>
                                        <p:attrNameLst>
                                          <p:attrName>ppt_w</p:attrName>
                                        </p:attrNameLst>
                                      </p:cBhvr>
                                      <p:tavLst>
                                        <p:tav tm="0">
                                          <p:val>
                                            <p:strVal val="#ppt_w*0.70"/>
                                          </p:val>
                                        </p:tav>
                                        <p:tav tm="100000">
                                          <p:val>
                                            <p:strVal val="#ppt_w"/>
                                          </p:val>
                                        </p:tav>
                                      </p:tavLst>
                                    </p:anim>
                                    <p:anim calcmode="lin" valueType="num">
                                      <p:cBhvr>
                                        <p:cTn id="112" dur="1000" fill="hold"/>
                                        <p:tgtEl>
                                          <p:spTgt spid="234936"/>
                                        </p:tgtEl>
                                        <p:attrNameLst>
                                          <p:attrName>ppt_h</p:attrName>
                                        </p:attrNameLst>
                                      </p:cBhvr>
                                      <p:tavLst>
                                        <p:tav tm="0">
                                          <p:val>
                                            <p:strVal val="#ppt_h"/>
                                          </p:val>
                                        </p:tav>
                                        <p:tav tm="100000">
                                          <p:val>
                                            <p:strVal val="#ppt_h"/>
                                          </p:val>
                                        </p:tav>
                                      </p:tavLst>
                                    </p:anim>
                                    <p:animEffect transition="in" filter="fade">
                                      <p:cBhvr>
                                        <p:cTn id="113" dur="1000"/>
                                        <p:tgtEl>
                                          <p:spTgt spid="234936"/>
                                        </p:tgtEl>
                                      </p:cBhvr>
                                    </p:animEffect>
                                  </p:childTnLst>
                                </p:cTn>
                              </p:par>
                              <p:par>
                                <p:cTn id="114" presetID="55" presetClass="entr" presetSubtype="0" fill="hold" grpId="0" nodeType="withEffect">
                                  <p:stCondLst>
                                    <p:cond delay="0"/>
                                  </p:stCondLst>
                                  <p:childTnLst>
                                    <p:set>
                                      <p:cBhvr>
                                        <p:cTn id="115" dur="1" fill="hold">
                                          <p:stCondLst>
                                            <p:cond delay="0"/>
                                          </p:stCondLst>
                                        </p:cTn>
                                        <p:tgtEl>
                                          <p:spTgt spid="234937"/>
                                        </p:tgtEl>
                                        <p:attrNameLst>
                                          <p:attrName>style.visibility</p:attrName>
                                        </p:attrNameLst>
                                      </p:cBhvr>
                                      <p:to>
                                        <p:strVal val="visible"/>
                                      </p:to>
                                    </p:set>
                                    <p:anim calcmode="lin" valueType="num">
                                      <p:cBhvr>
                                        <p:cTn id="116" dur="1000" fill="hold"/>
                                        <p:tgtEl>
                                          <p:spTgt spid="234937"/>
                                        </p:tgtEl>
                                        <p:attrNameLst>
                                          <p:attrName>ppt_w</p:attrName>
                                        </p:attrNameLst>
                                      </p:cBhvr>
                                      <p:tavLst>
                                        <p:tav tm="0">
                                          <p:val>
                                            <p:strVal val="#ppt_w*0.70"/>
                                          </p:val>
                                        </p:tav>
                                        <p:tav tm="100000">
                                          <p:val>
                                            <p:strVal val="#ppt_w"/>
                                          </p:val>
                                        </p:tav>
                                      </p:tavLst>
                                    </p:anim>
                                    <p:anim calcmode="lin" valueType="num">
                                      <p:cBhvr>
                                        <p:cTn id="117" dur="1000" fill="hold"/>
                                        <p:tgtEl>
                                          <p:spTgt spid="234937"/>
                                        </p:tgtEl>
                                        <p:attrNameLst>
                                          <p:attrName>ppt_h</p:attrName>
                                        </p:attrNameLst>
                                      </p:cBhvr>
                                      <p:tavLst>
                                        <p:tav tm="0">
                                          <p:val>
                                            <p:strVal val="#ppt_h"/>
                                          </p:val>
                                        </p:tav>
                                        <p:tav tm="100000">
                                          <p:val>
                                            <p:strVal val="#ppt_h"/>
                                          </p:val>
                                        </p:tav>
                                      </p:tavLst>
                                    </p:anim>
                                    <p:animEffect transition="in" filter="fade">
                                      <p:cBhvr>
                                        <p:cTn id="118" dur="1000"/>
                                        <p:tgtEl>
                                          <p:spTgt spid="234937"/>
                                        </p:tgtEl>
                                      </p:cBhvr>
                                    </p:animEffect>
                                  </p:childTnLst>
                                </p:cTn>
                              </p:par>
                            </p:childTnLst>
                          </p:cTn>
                        </p:par>
                        <p:par>
                          <p:cTn id="119" fill="hold" nodeType="afterGroup">
                            <p:stCondLst>
                              <p:cond delay="4000"/>
                            </p:stCondLst>
                            <p:childTnLst>
                              <p:par>
                                <p:cTn id="120" presetID="55" presetClass="entr" presetSubtype="0" fill="hold" grpId="0" nodeType="afterEffect">
                                  <p:stCondLst>
                                    <p:cond delay="0"/>
                                  </p:stCondLst>
                                  <p:childTnLst>
                                    <p:set>
                                      <p:cBhvr>
                                        <p:cTn id="121" dur="1" fill="hold">
                                          <p:stCondLst>
                                            <p:cond delay="0"/>
                                          </p:stCondLst>
                                        </p:cTn>
                                        <p:tgtEl>
                                          <p:spTgt spid="234938"/>
                                        </p:tgtEl>
                                        <p:attrNameLst>
                                          <p:attrName>style.visibility</p:attrName>
                                        </p:attrNameLst>
                                      </p:cBhvr>
                                      <p:to>
                                        <p:strVal val="visible"/>
                                      </p:to>
                                    </p:set>
                                    <p:anim calcmode="lin" valueType="num">
                                      <p:cBhvr>
                                        <p:cTn id="122" dur="1000" fill="hold"/>
                                        <p:tgtEl>
                                          <p:spTgt spid="234938"/>
                                        </p:tgtEl>
                                        <p:attrNameLst>
                                          <p:attrName>ppt_w</p:attrName>
                                        </p:attrNameLst>
                                      </p:cBhvr>
                                      <p:tavLst>
                                        <p:tav tm="0">
                                          <p:val>
                                            <p:strVal val="#ppt_w*0.70"/>
                                          </p:val>
                                        </p:tav>
                                        <p:tav tm="100000">
                                          <p:val>
                                            <p:strVal val="#ppt_w"/>
                                          </p:val>
                                        </p:tav>
                                      </p:tavLst>
                                    </p:anim>
                                    <p:anim calcmode="lin" valueType="num">
                                      <p:cBhvr>
                                        <p:cTn id="123" dur="1000" fill="hold"/>
                                        <p:tgtEl>
                                          <p:spTgt spid="234938"/>
                                        </p:tgtEl>
                                        <p:attrNameLst>
                                          <p:attrName>ppt_h</p:attrName>
                                        </p:attrNameLst>
                                      </p:cBhvr>
                                      <p:tavLst>
                                        <p:tav tm="0">
                                          <p:val>
                                            <p:strVal val="#ppt_h"/>
                                          </p:val>
                                        </p:tav>
                                        <p:tav tm="100000">
                                          <p:val>
                                            <p:strVal val="#ppt_h"/>
                                          </p:val>
                                        </p:tav>
                                      </p:tavLst>
                                    </p:anim>
                                    <p:animEffect transition="in" filter="fade">
                                      <p:cBhvr>
                                        <p:cTn id="124" dur="1000"/>
                                        <p:tgtEl>
                                          <p:spTgt spid="2349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919" grpId="0" animBg="1"/>
      <p:bldP spid="234925" grpId="0" animBg="1"/>
      <p:bldP spid="234928" grpId="0" animBg="1"/>
      <p:bldP spid="234929" grpId="0" animBg="1"/>
      <p:bldP spid="234930" grpId="0" animBg="1"/>
      <p:bldP spid="234931" grpId="0" animBg="1"/>
      <p:bldP spid="234932" grpId="0" animBg="1"/>
      <p:bldP spid="234933" grpId="0" animBg="1"/>
      <p:bldP spid="234934" grpId="0" animBg="1"/>
      <p:bldP spid="234935" grpId="0" animBg="1"/>
      <p:bldP spid="234936" grpId="0" animBg="1"/>
      <p:bldP spid="234937" grpId="0" animBg="1"/>
      <p:bldP spid="234938"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egnaposto numero diapositiva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1B49DB71-CAF8-436A-8E72-A8922AEAF5F5}" type="slidenum">
              <a:rPr lang="it-IT" sz="2400">
                <a:solidFill>
                  <a:schemeClr val="bg1"/>
                </a:solidFill>
              </a:rPr>
              <a:pPr/>
              <a:t>47</a:t>
            </a:fld>
            <a:endParaRPr lang="it-IT" sz="2400">
              <a:solidFill>
                <a:schemeClr val="bg1"/>
              </a:solidFill>
            </a:endParaRPr>
          </a:p>
        </p:txBody>
      </p:sp>
      <p:sp>
        <p:nvSpPr>
          <p:cNvPr id="205849" name="Text Box 25"/>
          <p:cNvSpPr txBox="1">
            <a:spLocks noChangeArrowheads="1"/>
          </p:cNvSpPr>
          <p:nvPr/>
        </p:nvSpPr>
        <p:spPr bwMode="auto">
          <a:xfrm>
            <a:off x="2997994" y="476250"/>
            <a:ext cx="1635127" cy="523220"/>
          </a:xfrm>
          <a:prstGeom prst="rect">
            <a:avLst/>
          </a:prstGeom>
          <a:noFill/>
          <a:ln>
            <a:noFill/>
          </a:ln>
          <a:effectLst/>
          <a:extLst>
            <a:ext uri="{909E8E84-426E-40DD-AFC4-6F175D3DCCD1}">
              <a14:hiddenFill xmlns:a14="http://schemas.microsoft.com/office/drawing/2010/main" xmlns="">
                <a:solidFill>
                  <a:srgbClr val="CCFFCC"/>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r>
              <a:rPr lang="it-IT" sz="1400" b="1">
                <a:latin typeface="Times New Roman" panose="02020603050405020304" pitchFamily="18" charset="0"/>
              </a:rPr>
              <a:t>SISTEMI DELLA </a:t>
            </a:r>
          </a:p>
          <a:p>
            <a:pPr algn="ctr" eaLnBrk="1" hangingPunct="1"/>
            <a:r>
              <a:rPr lang="it-IT" sz="1400" b="1">
                <a:latin typeface="Times New Roman" panose="02020603050405020304" pitchFamily="18" charset="0"/>
              </a:rPr>
              <a:t>MENTE</a:t>
            </a:r>
            <a:endParaRPr lang="en-GB" sz="1400" b="1">
              <a:latin typeface="Times New Roman" panose="02020603050405020304" pitchFamily="18" charset="0"/>
            </a:endParaRPr>
          </a:p>
        </p:txBody>
      </p:sp>
      <p:sp>
        <p:nvSpPr>
          <p:cNvPr id="205850" name="AutoShape 26"/>
          <p:cNvSpPr>
            <a:spLocks noChangeArrowheads="1"/>
          </p:cNvSpPr>
          <p:nvPr/>
        </p:nvSpPr>
        <p:spPr bwMode="auto">
          <a:xfrm>
            <a:off x="3360738" y="1385888"/>
            <a:ext cx="990600" cy="1143000"/>
          </a:xfrm>
          <a:prstGeom prst="roundRect">
            <a:avLst>
              <a:gd name="adj" fmla="val 16667"/>
            </a:avLst>
          </a:prstGeom>
          <a:solidFill>
            <a:srgbClr val="FFFFCC"/>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r>
              <a:rPr lang="it-IT" sz="1200">
                <a:latin typeface="Times New Roman" panose="02020603050405020304" pitchFamily="18" charset="0"/>
              </a:rPr>
              <a:t>Comportamenti</a:t>
            </a:r>
            <a:endParaRPr lang="en-GB" sz="1200">
              <a:latin typeface="Times New Roman" panose="02020603050405020304" pitchFamily="18" charset="0"/>
            </a:endParaRPr>
          </a:p>
        </p:txBody>
      </p:sp>
      <p:sp>
        <p:nvSpPr>
          <p:cNvPr id="205851" name="AutoShape 27"/>
          <p:cNvSpPr>
            <a:spLocks noChangeArrowheads="1"/>
          </p:cNvSpPr>
          <p:nvPr/>
        </p:nvSpPr>
        <p:spPr bwMode="auto">
          <a:xfrm>
            <a:off x="3360738" y="2605088"/>
            <a:ext cx="990600" cy="1371600"/>
          </a:xfrm>
          <a:prstGeom prst="roundRect">
            <a:avLst>
              <a:gd name="adj" fmla="val 16667"/>
            </a:avLst>
          </a:prstGeom>
          <a:solidFill>
            <a:srgbClr val="FFCCFF"/>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r>
              <a:rPr lang="it-IT" sz="1400">
                <a:latin typeface="Times New Roman" panose="02020603050405020304" pitchFamily="18" charset="0"/>
              </a:rPr>
              <a:t>Pensieri</a:t>
            </a:r>
            <a:endParaRPr lang="en-GB" sz="1400">
              <a:latin typeface="Times New Roman" panose="02020603050405020304" pitchFamily="18" charset="0"/>
            </a:endParaRPr>
          </a:p>
        </p:txBody>
      </p:sp>
      <p:sp>
        <p:nvSpPr>
          <p:cNvPr id="205852" name="AutoShape 28"/>
          <p:cNvSpPr>
            <a:spLocks noChangeArrowheads="1"/>
          </p:cNvSpPr>
          <p:nvPr/>
        </p:nvSpPr>
        <p:spPr bwMode="auto">
          <a:xfrm>
            <a:off x="3360738" y="4052888"/>
            <a:ext cx="990600" cy="1295400"/>
          </a:xfrm>
          <a:prstGeom prst="roundRect">
            <a:avLst>
              <a:gd name="adj" fmla="val 16667"/>
            </a:avLst>
          </a:prstGeom>
          <a:solidFill>
            <a:srgbClr val="CCFFFF"/>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r>
              <a:rPr lang="it-IT" sz="1400">
                <a:latin typeface="Times New Roman" panose="02020603050405020304" pitchFamily="18" charset="0"/>
              </a:rPr>
              <a:t>Emozioni</a:t>
            </a:r>
            <a:endParaRPr lang="en-GB" sz="1400">
              <a:latin typeface="Times New Roman" panose="02020603050405020304" pitchFamily="18" charset="0"/>
            </a:endParaRPr>
          </a:p>
        </p:txBody>
      </p:sp>
      <p:sp>
        <p:nvSpPr>
          <p:cNvPr id="56327" name="AutoShape 29"/>
          <p:cNvSpPr>
            <a:spLocks noChangeArrowheads="1"/>
          </p:cNvSpPr>
          <p:nvPr/>
        </p:nvSpPr>
        <p:spPr bwMode="auto">
          <a:xfrm>
            <a:off x="1676400" y="1241426"/>
            <a:ext cx="1035050" cy="4321175"/>
          </a:xfrm>
          <a:prstGeom prst="roundRect">
            <a:avLst>
              <a:gd name="adj" fmla="val 16667"/>
            </a:avLst>
          </a:prstGeom>
          <a:noFill/>
          <a:ln w="9525">
            <a:solidFill>
              <a:schemeClr val="tx1"/>
            </a:solidFill>
            <a:round/>
            <a:headEnd/>
            <a:tailEnd/>
          </a:ln>
          <a:effectLst/>
          <a:extLst>
            <a:ext uri="{909E8E84-426E-40DD-AFC4-6F175D3DCCD1}">
              <a14:hiddenFill xmlns:a14="http://schemas.microsoft.com/office/drawing/2010/main" xmlns="">
                <a:solidFill>
                  <a:srgbClr val="CCFFCC"/>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endParaRPr lang="it-IT" sz="700">
              <a:latin typeface="Times New Roman" panose="02020603050405020304" pitchFamily="18" charset="0"/>
            </a:endParaRPr>
          </a:p>
        </p:txBody>
      </p:sp>
      <p:sp>
        <p:nvSpPr>
          <p:cNvPr id="56328" name="Text Box 30"/>
          <p:cNvSpPr txBox="1">
            <a:spLocks noChangeArrowheads="1"/>
          </p:cNvSpPr>
          <p:nvPr/>
        </p:nvSpPr>
        <p:spPr bwMode="auto">
          <a:xfrm rot="-5400000">
            <a:off x="1160463" y="3152776"/>
            <a:ext cx="2016125"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r>
              <a:rPr lang="it-IT" sz="1800">
                <a:latin typeface="Times New Roman" panose="02020603050405020304" pitchFamily="18" charset="0"/>
              </a:rPr>
              <a:t>SISTEMA DI RIFERIMENTO</a:t>
            </a:r>
          </a:p>
        </p:txBody>
      </p:sp>
      <p:sp>
        <p:nvSpPr>
          <p:cNvPr id="205855" name="Line 31"/>
          <p:cNvSpPr>
            <a:spLocks noChangeShapeType="1"/>
          </p:cNvSpPr>
          <p:nvPr/>
        </p:nvSpPr>
        <p:spPr bwMode="auto">
          <a:xfrm>
            <a:off x="7680325" y="3402013"/>
            <a:ext cx="43338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sp>
        <p:nvSpPr>
          <p:cNvPr id="205856" name="Line 32"/>
          <p:cNvSpPr>
            <a:spLocks noChangeShapeType="1"/>
          </p:cNvSpPr>
          <p:nvPr/>
        </p:nvSpPr>
        <p:spPr bwMode="auto">
          <a:xfrm>
            <a:off x="7680325" y="1962150"/>
            <a:ext cx="433388" cy="9350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sp>
        <p:nvSpPr>
          <p:cNvPr id="205857" name="Line 33"/>
          <p:cNvSpPr>
            <a:spLocks noChangeShapeType="1"/>
          </p:cNvSpPr>
          <p:nvPr/>
        </p:nvSpPr>
        <p:spPr bwMode="auto">
          <a:xfrm flipV="1">
            <a:off x="7680325" y="3833814"/>
            <a:ext cx="433388"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sp>
        <p:nvSpPr>
          <p:cNvPr id="205858" name="AutoShape 34"/>
          <p:cNvSpPr>
            <a:spLocks noChangeArrowheads="1"/>
          </p:cNvSpPr>
          <p:nvPr/>
        </p:nvSpPr>
        <p:spPr bwMode="auto">
          <a:xfrm>
            <a:off x="3287714" y="1241425"/>
            <a:ext cx="1152525" cy="4248150"/>
          </a:xfrm>
          <a:prstGeom prst="roundRect">
            <a:avLst>
              <a:gd name="adj" fmla="val 16667"/>
            </a:avLst>
          </a:prstGeom>
          <a:noFill/>
          <a:ln w="9525">
            <a:solidFill>
              <a:schemeClr val="tx1"/>
            </a:solidFill>
            <a:round/>
            <a:headEnd/>
            <a:tailEnd/>
          </a:ln>
          <a:effectLst/>
          <a:extLst>
            <a:ext uri="{909E8E84-426E-40DD-AFC4-6F175D3DCCD1}">
              <a14:hiddenFill xmlns:a14="http://schemas.microsoft.com/office/drawing/2010/main" xmlns="">
                <a:solidFill>
                  <a:srgbClr val="CCFFCC"/>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endParaRPr lang="it-IT" sz="700">
              <a:latin typeface="Times New Roman" panose="02020603050405020304" pitchFamily="18" charset="0"/>
            </a:endParaRPr>
          </a:p>
        </p:txBody>
      </p:sp>
      <p:sp>
        <p:nvSpPr>
          <p:cNvPr id="56333" name="AutoShape 35"/>
          <p:cNvSpPr>
            <a:spLocks noChangeArrowheads="1"/>
          </p:cNvSpPr>
          <p:nvPr/>
        </p:nvSpPr>
        <p:spPr bwMode="auto">
          <a:xfrm>
            <a:off x="2782889" y="2609850"/>
            <a:ext cx="433387" cy="1728788"/>
          </a:xfrm>
          <a:prstGeom prst="chevron">
            <a:avLst>
              <a:gd name="adj"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205860" name="Text Box 36"/>
          <p:cNvSpPr txBox="1">
            <a:spLocks noChangeArrowheads="1"/>
          </p:cNvSpPr>
          <p:nvPr/>
        </p:nvSpPr>
        <p:spPr bwMode="auto">
          <a:xfrm>
            <a:off x="4727575" y="549275"/>
            <a:ext cx="1441450" cy="304800"/>
          </a:xfrm>
          <a:prstGeom prst="rect">
            <a:avLst/>
          </a:prstGeom>
          <a:noFill/>
          <a:ln>
            <a:noFill/>
          </a:ln>
          <a:effectLst/>
          <a:extLst>
            <a:ext uri="{909E8E84-426E-40DD-AFC4-6F175D3DCCD1}">
              <a14:hiddenFill xmlns:a14="http://schemas.microsoft.com/office/drawing/2010/main" xmlns="">
                <a:solidFill>
                  <a:srgbClr val="CCFFCC"/>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r>
              <a:rPr lang="it-IT" sz="1400" b="1">
                <a:latin typeface="Times New Roman" panose="02020603050405020304" pitchFamily="18" charset="0"/>
              </a:rPr>
              <a:t>TRANSAZIONI</a:t>
            </a:r>
            <a:endParaRPr lang="en-GB" sz="1400" b="1">
              <a:latin typeface="Times New Roman" panose="02020603050405020304" pitchFamily="18" charset="0"/>
            </a:endParaRPr>
          </a:p>
        </p:txBody>
      </p:sp>
      <p:sp>
        <p:nvSpPr>
          <p:cNvPr id="205861" name="AutoShape 37"/>
          <p:cNvSpPr>
            <a:spLocks noChangeArrowheads="1"/>
          </p:cNvSpPr>
          <p:nvPr/>
        </p:nvSpPr>
        <p:spPr bwMode="auto">
          <a:xfrm>
            <a:off x="4945063" y="1385888"/>
            <a:ext cx="990600" cy="1143000"/>
          </a:xfrm>
          <a:prstGeom prst="roundRect">
            <a:avLst>
              <a:gd name="adj" fmla="val 16667"/>
            </a:avLst>
          </a:prstGeom>
          <a:solidFill>
            <a:srgbClr val="FFFFCC"/>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r>
              <a:rPr lang="it-IT" sz="1200">
                <a:latin typeface="Times New Roman" panose="02020603050405020304" pitchFamily="18" charset="0"/>
              </a:rPr>
              <a:t>Non verbale</a:t>
            </a:r>
            <a:endParaRPr lang="en-GB" sz="1200">
              <a:latin typeface="Times New Roman" panose="02020603050405020304" pitchFamily="18" charset="0"/>
            </a:endParaRPr>
          </a:p>
        </p:txBody>
      </p:sp>
      <p:sp>
        <p:nvSpPr>
          <p:cNvPr id="205862" name="AutoShape 38"/>
          <p:cNvSpPr>
            <a:spLocks noChangeArrowheads="1"/>
          </p:cNvSpPr>
          <p:nvPr/>
        </p:nvSpPr>
        <p:spPr bwMode="auto">
          <a:xfrm>
            <a:off x="4945063" y="2605088"/>
            <a:ext cx="990600" cy="1371600"/>
          </a:xfrm>
          <a:prstGeom prst="roundRect">
            <a:avLst>
              <a:gd name="adj" fmla="val 16667"/>
            </a:avLst>
          </a:prstGeom>
          <a:solidFill>
            <a:srgbClr val="FFCCFF"/>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r>
              <a:rPr lang="it-IT" sz="1400">
                <a:latin typeface="Times New Roman" panose="02020603050405020304" pitchFamily="18" charset="0"/>
              </a:rPr>
              <a:t>verbale</a:t>
            </a:r>
            <a:endParaRPr lang="en-GB" sz="1400">
              <a:latin typeface="Times New Roman" panose="02020603050405020304" pitchFamily="18" charset="0"/>
            </a:endParaRPr>
          </a:p>
        </p:txBody>
      </p:sp>
      <p:sp>
        <p:nvSpPr>
          <p:cNvPr id="205863" name="AutoShape 39"/>
          <p:cNvSpPr>
            <a:spLocks noChangeArrowheads="1"/>
          </p:cNvSpPr>
          <p:nvPr/>
        </p:nvSpPr>
        <p:spPr bwMode="auto">
          <a:xfrm>
            <a:off x="4945063" y="4049713"/>
            <a:ext cx="990600" cy="1295400"/>
          </a:xfrm>
          <a:prstGeom prst="roundRect">
            <a:avLst>
              <a:gd name="adj" fmla="val 16667"/>
            </a:avLst>
          </a:prstGeom>
          <a:solidFill>
            <a:srgbClr val="CCFFFF"/>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r>
              <a:rPr lang="it-IT" sz="1400">
                <a:latin typeface="Times New Roman" panose="02020603050405020304" pitchFamily="18" charset="0"/>
              </a:rPr>
              <a:t>Evidenza</a:t>
            </a:r>
          </a:p>
          <a:p>
            <a:pPr algn="ctr" eaLnBrk="1" hangingPunct="1"/>
            <a:r>
              <a:rPr lang="it-IT" sz="1400">
                <a:latin typeface="Times New Roman" panose="02020603050405020304" pitchFamily="18" charset="0"/>
              </a:rPr>
              <a:t> delle</a:t>
            </a:r>
          </a:p>
          <a:p>
            <a:pPr algn="ctr" eaLnBrk="1" hangingPunct="1"/>
            <a:r>
              <a:rPr lang="it-IT" sz="1400">
                <a:latin typeface="Times New Roman" panose="02020603050405020304" pitchFamily="18" charset="0"/>
              </a:rPr>
              <a:t> emozioni</a:t>
            </a:r>
            <a:endParaRPr lang="en-GB" sz="1400">
              <a:latin typeface="Times New Roman" panose="02020603050405020304" pitchFamily="18" charset="0"/>
            </a:endParaRPr>
          </a:p>
        </p:txBody>
      </p:sp>
      <p:sp>
        <p:nvSpPr>
          <p:cNvPr id="205864" name="AutoShape 40"/>
          <p:cNvSpPr>
            <a:spLocks noChangeArrowheads="1"/>
          </p:cNvSpPr>
          <p:nvPr/>
        </p:nvSpPr>
        <p:spPr bwMode="auto">
          <a:xfrm>
            <a:off x="4872039" y="1241425"/>
            <a:ext cx="1152525" cy="4248150"/>
          </a:xfrm>
          <a:prstGeom prst="roundRect">
            <a:avLst>
              <a:gd name="adj" fmla="val 16667"/>
            </a:avLst>
          </a:prstGeom>
          <a:noFill/>
          <a:ln w="9525">
            <a:solidFill>
              <a:schemeClr val="tx1"/>
            </a:solidFill>
            <a:round/>
            <a:headEnd/>
            <a:tailEnd/>
          </a:ln>
          <a:effectLst/>
          <a:extLst>
            <a:ext uri="{909E8E84-426E-40DD-AFC4-6F175D3DCCD1}">
              <a14:hiddenFill xmlns:a14="http://schemas.microsoft.com/office/drawing/2010/main" xmlns="">
                <a:solidFill>
                  <a:srgbClr val="CCFFCC"/>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endParaRPr lang="it-IT" sz="700">
              <a:latin typeface="Times New Roman" panose="02020603050405020304" pitchFamily="18" charset="0"/>
            </a:endParaRPr>
          </a:p>
        </p:txBody>
      </p:sp>
      <p:sp>
        <p:nvSpPr>
          <p:cNvPr id="205865" name="Text Box 41"/>
          <p:cNvSpPr txBox="1">
            <a:spLocks noChangeArrowheads="1"/>
          </p:cNvSpPr>
          <p:nvPr/>
        </p:nvSpPr>
        <p:spPr bwMode="auto">
          <a:xfrm>
            <a:off x="6251487" y="476250"/>
            <a:ext cx="1587679" cy="523220"/>
          </a:xfrm>
          <a:prstGeom prst="rect">
            <a:avLst/>
          </a:prstGeom>
          <a:noFill/>
          <a:ln>
            <a:noFill/>
          </a:ln>
          <a:effectLst/>
          <a:extLst>
            <a:ext uri="{909E8E84-426E-40DD-AFC4-6F175D3DCCD1}">
              <a14:hiddenFill xmlns:a14="http://schemas.microsoft.com/office/drawing/2010/main" xmlns="">
                <a:solidFill>
                  <a:srgbClr val="CCFFCC"/>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r>
              <a:rPr lang="it-IT" sz="1400" b="1">
                <a:latin typeface="Times New Roman" panose="02020603050405020304" pitchFamily="18" charset="0"/>
              </a:rPr>
              <a:t>PASSIVITA’/</a:t>
            </a:r>
          </a:p>
          <a:p>
            <a:pPr algn="ctr" eaLnBrk="1" hangingPunct="1"/>
            <a:r>
              <a:rPr lang="it-IT" sz="1400" b="1">
                <a:latin typeface="Times New Roman" panose="02020603050405020304" pitchFamily="18" charset="0"/>
              </a:rPr>
              <a:t>SVALUTAZIONE</a:t>
            </a:r>
            <a:endParaRPr lang="en-GB" sz="1400" b="1">
              <a:latin typeface="Times New Roman" panose="02020603050405020304" pitchFamily="18" charset="0"/>
            </a:endParaRPr>
          </a:p>
        </p:txBody>
      </p:sp>
      <p:sp>
        <p:nvSpPr>
          <p:cNvPr id="205866" name="AutoShape 42"/>
          <p:cNvSpPr>
            <a:spLocks noChangeArrowheads="1"/>
          </p:cNvSpPr>
          <p:nvPr/>
        </p:nvSpPr>
        <p:spPr bwMode="auto">
          <a:xfrm>
            <a:off x="6529388" y="1385888"/>
            <a:ext cx="990600" cy="1143000"/>
          </a:xfrm>
          <a:prstGeom prst="roundRect">
            <a:avLst>
              <a:gd name="adj" fmla="val 16667"/>
            </a:avLst>
          </a:prstGeom>
          <a:solidFill>
            <a:srgbClr val="FFFFCC"/>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r>
              <a:rPr lang="it-IT" sz="1200">
                <a:latin typeface="Times New Roman" panose="02020603050405020304" pitchFamily="18" charset="0"/>
              </a:rPr>
              <a:t>Comportamenti</a:t>
            </a:r>
          </a:p>
          <a:p>
            <a:pPr algn="ctr" eaLnBrk="1" hangingPunct="1"/>
            <a:r>
              <a:rPr lang="it-IT" sz="1200">
                <a:latin typeface="Times New Roman" panose="02020603050405020304" pitchFamily="18" charset="0"/>
              </a:rPr>
              <a:t>passivi</a:t>
            </a:r>
            <a:endParaRPr lang="en-GB" sz="1200">
              <a:latin typeface="Times New Roman" panose="02020603050405020304" pitchFamily="18" charset="0"/>
            </a:endParaRPr>
          </a:p>
        </p:txBody>
      </p:sp>
      <p:sp>
        <p:nvSpPr>
          <p:cNvPr id="205867" name="AutoShape 43"/>
          <p:cNvSpPr>
            <a:spLocks noChangeArrowheads="1"/>
          </p:cNvSpPr>
          <p:nvPr/>
        </p:nvSpPr>
        <p:spPr bwMode="auto">
          <a:xfrm>
            <a:off x="6529388" y="2605088"/>
            <a:ext cx="990600" cy="1371600"/>
          </a:xfrm>
          <a:prstGeom prst="roundRect">
            <a:avLst>
              <a:gd name="adj" fmla="val 16667"/>
            </a:avLst>
          </a:prstGeom>
          <a:solidFill>
            <a:srgbClr val="FFCCFF"/>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r>
              <a:rPr lang="it-IT" sz="1400">
                <a:latin typeface="Times New Roman" panose="02020603050405020304" pitchFamily="18" charset="0"/>
              </a:rPr>
              <a:t>Disturbi del</a:t>
            </a:r>
          </a:p>
          <a:p>
            <a:pPr algn="ctr" eaLnBrk="1" hangingPunct="1"/>
            <a:r>
              <a:rPr lang="it-IT" sz="1400">
                <a:latin typeface="Times New Roman" panose="02020603050405020304" pitchFamily="18" charset="0"/>
              </a:rPr>
              <a:t>pensiero</a:t>
            </a:r>
            <a:endParaRPr lang="en-GB" sz="1400">
              <a:latin typeface="Times New Roman" panose="02020603050405020304" pitchFamily="18" charset="0"/>
            </a:endParaRPr>
          </a:p>
        </p:txBody>
      </p:sp>
      <p:sp>
        <p:nvSpPr>
          <p:cNvPr id="205868" name="AutoShape 44"/>
          <p:cNvSpPr>
            <a:spLocks noChangeArrowheads="1"/>
          </p:cNvSpPr>
          <p:nvPr/>
        </p:nvSpPr>
        <p:spPr bwMode="auto">
          <a:xfrm>
            <a:off x="6529388" y="4049713"/>
            <a:ext cx="990600" cy="1295400"/>
          </a:xfrm>
          <a:prstGeom prst="roundRect">
            <a:avLst>
              <a:gd name="adj" fmla="val 16667"/>
            </a:avLst>
          </a:prstGeom>
          <a:solidFill>
            <a:srgbClr val="CCFFFF"/>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r>
              <a:rPr lang="it-IT" sz="1400">
                <a:latin typeface="Times New Roman" panose="02020603050405020304" pitchFamily="18" charset="0"/>
              </a:rPr>
              <a:t>Reazioni</a:t>
            </a:r>
          </a:p>
          <a:p>
            <a:pPr algn="ctr" eaLnBrk="1" hangingPunct="1"/>
            <a:r>
              <a:rPr lang="it-IT" sz="1400">
                <a:latin typeface="Times New Roman" panose="02020603050405020304" pitchFamily="18" charset="0"/>
              </a:rPr>
              <a:t>emotive</a:t>
            </a:r>
            <a:endParaRPr lang="en-GB" sz="1400">
              <a:latin typeface="Times New Roman" panose="02020603050405020304" pitchFamily="18" charset="0"/>
            </a:endParaRPr>
          </a:p>
        </p:txBody>
      </p:sp>
      <p:sp>
        <p:nvSpPr>
          <p:cNvPr id="205869" name="AutoShape 45"/>
          <p:cNvSpPr>
            <a:spLocks noChangeArrowheads="1"/>
          </p:cNvSpPr>
          <p:nvPr/>
        </p:nvSpPr>
        <p:spPr bwMode="auto">
          <a:xfrm>
            <a:off x="6456364" y="1241425"/>
            <a:ext cx="1152525" cy="4248150"/>
          </a:xfrm>
          <a:prstGeom prst="roundRect">
            <a:avLst>
              <a:gd name="adj" fmla="val 16667"/>
            </a:avLst>
          </a:prstGeom>
          <a:noFill/>
          <a:ln w="9525">
            <a:solidFill>
              <a:schemeClr val="tx1"/>
            </a:solidFill>
            <a:round/>
            <a:headEnd/>
            <a:tailEnd/>
          </a:ln>
          <a:effectLst/>
          <a:extLst>
            <a:ext uri="{909E8E84-426E-40DD-AFC4-6F175D3DCCD1}">
              <a14:hiddenFill xmlns:a14="http://schemas.microsoft.com/office/drawing/2010/main" xmlns="">
                <a:solidFill>
                  <a:srgbClr val="CCFFCC"/>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endParaRPr lang="it-IT" sz="700">
              <a:latin typeface="Times New Roman" panose="02020603050405020304" pitchFamily="18" charset="0"/>
            </a:endParaRPr>
          </a:p>
        </p:txBody>
      </p:sp>
      <p:sp>
        <p:nvSpPr>
          <p:cNvPr id="205870" name="AutoShape 46"/>
          <p:cNvSpPr>
            <a:spLocks noChangeArrowheads="1"/>
          </p:cNvSpPr>
          <p:nvPr/>
        </p:nvSpPr>
        <p:spPr bwMode="auto">
          <a:xfrm rot="10800000">
            <a:off x="8040688" y="3113089"/>
            <a:ext cx="792162" cy="769937"/>
          </a:xfrm>
          <a:prstGeom prst="triangle">
            <a:avLst>
              <a:gd name="adj" fmla="val 50000"/>
            </a:avLst>
          </a:prstGeom>
          <a:noFill/>
          <a:ln w="254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205871" name="Text Box 47"/>
          <p:cNvSpPr txBox="1">
            <a:spLocks noChangeArrowheads="1"/>
          </p:cNvSpPr>
          <p:nvPr/>
        </p:nvSpPr>
        <p:spPr bwMode="auto">
          <a:xfrm>
            <a:off x="7824819" y="476251"/>
            <a:ext cx="1490601" cy="954107"/>
          </a:xfrm>
          <a:prstGeom prst="rect">
            <a:avLst/>
          </a:prstGeom>
          <a:noFill/>
          <a:ln>
            <a:noFill/>
          </a:ln>
          <a:effectLst/>
          <a:extLst>
            <a:ext uri="{909E8E84-426E-40DD-AFC4-6F175D3DCCD1}">
              <a14:hiddenFill xmlns:a14="http://schemas.microsoft.com/office/drawing/2010/main" xmlns="">
                <a:solidFill>
                  <a:srgbClr val="CCFFCC"/>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r>
              <a:rPr lang="it-IT" sz="1400" b="1">
                <a:latin typeface="Times New Roman" panose="02020603050405020304" pitchFamily="18" charset="0"/>
              </a:rPr>
              <a:t>ASSUNZIONE</a:t>
            </a:r>
          </a:p>
          <a:p>
            <a:pPr algn="ctr" eaLnBrk="1" hangingPunct="1"/>
            <a:r>
              <a:rPr lang="it-IT" sz="1400" b="1">
                <a:latin typeface="Times New Roman" panose="02020603050405020304" pitchFamily="18" charset="0"/>
              </a:rPr>
              <a:t>RUOLO NEL</a:t>
            </a:r>
          </a:p>
          <a:p>
            <a:pPr algn="ctr" eaLnBrk="1" hangingPunct="1"/>
            <a:r>
              <a:rPr lang="it-IT" sz="1400" b="1">
                <a:latin typeface="Times New Roman" panose="02020603050405020304" pitchFamily="18" charset="0"/>
              </a:rPr>
              <a:t>TRIANGOLO</a:t>
            </a:r>
          </a:p>
          <a:p>
            <a:pPr algn="ctr" eaLnBrk="1" hangingPunct="1"/>
            <a:r>
              <a:rPr lang="it-IT" sz="1400" b="1">
                <a:latin typeface="Times New Roman" panose="02020603050405020304" pitchFamily="18" charset="0"/>
              </a:rPr>
              <a:t>DRAMMATICO</a:t>
            </a:r>
            <a:endParaRPr lang="en-GB" sz="1400" b="1">
              <a:latin typeface="Times New Roman" panose="02020603050405020304" pitchFamily="18" charset="0"/>
            </a:endParaRPr>
          </a:p>
        </p:txBody>
      </p:sp>
      <p:sp>
        <p:nvSpPr>
          <p:cNvPr id="205872" name="AutoShape 48"/>
          <p:cNvSpPr>
            <a:spLocks noChangeArrowheads="1"/>
          </p:cNvSpPr>
          <p:nvPr/>
        </p:nvSpPr>
        <p:spPr bwMode="auto">
          <a:xfrm rot="10800000">
            <a:off x="8975726" y="1169988"/>
            <a:ext cx="1547813" cy="4248150"/>
          </a:xfrm>
          <a:prstGeom prst="homePlate">
            <a:avLst>
              <a:gd name="adj" fmla="val 25000"/>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r>
              <a:rPr lang="it-IT" sz="1400">
                <a:latin typeface="Times New Roman" panose="02020603050405020304" pitchFamily="18" charset="0"/>
              </a:rPr>
              <a:t> </a:t>
            </a:r>
            <a:r>
              <a:rPr lang="it-IT" sz="1400" b="1">
                <a:latin typeface="Times New Roman" panose="02020603050405020304" pitchFamily="18" charset="0"/>
              </a:rPr>
              <a:t>Sistema Ricatto</a:t>
            </a:r>
          </a:p>
          <a:p>
            <a:pPr algn="ctr" eaLnBrk="1" hangingPunct="1"/>
            <a:endParaRPr lang="it-IT" sz="1400" b="1">
              <a:latin typeface="Times New Roman" panose="02020603050405020304" pitchFamily="18" charset="0"/>
            </a:endParaRPr>
          </a:p>
          <a:p>
            <a:pPr algn="ctr" eaLnBrk="1" hangingPunct="1"/>
            <a:endParaRPr lang="it-IT" sz="1400" b="1">
              <a:latin typeface="Times New Roman" panose="02020603050405020304" pitchFamily="18" charset="0"/>
            </a:endParaRPr>
          </a:p>
          <a:p>
            <a:pPr algn="ctr" eaLnBrk="1" hangingPunct="1"/>
            <a:endParaRPr lang="it-IT" sz="1400">
              <a:latin typeface="Times New Roman" panose="02020603050405020304" pitchFamily="18" charset="0"/>
            </a:endParaRPr>
          </a:p>
          <a:p>
            <a:pPr algn="ctr" eaLnBrk="1" hangingPunct="1"/>
            <a:endParaRPr lang="it-IT" sz="1400">
              <a:latin typeface="Times New Roman" panose="02020603050405020304" pitchFamily="18" charset="0"/>
            </a:endParaRPr>
          </a:p>
          <a:p>
            <a:pPr algn="ctr" eaLnBrk="1" hangingPunct="1"/>
            <a:endParaRPr lang="it-IT" sz="1400">
              <a:latin typeface="Times New Roman" panose="02020603050405020304" pitchFamily="18" charset="0"/>
            </a:endParaRPr>
          </a:p>
          <a:p>
            <a:pPr algn="ctr" eaLnBrk="1" hangingPunct="1"/>
            <a:endParaRPr lang="it-IT" sz="1400">
              <a:latin typeface="Times New Roman" panose="02020603050405020304" pitchFamily="18" charset="0"/>
            </a:endParaRPr>
          </a:p>
          <a:p>
            <a:pPr algn="ctr" eaLnBrk="1" hangingPunct="1"/>
            <a:r>
              <a:rPr lang="it-IT" sz="1400" b="1">
                <a:latin typeface="Times New Roman" panose="02020603050405020304" pitchFamily="18" charset="0"/>
              </a:rPr>
              <a:t>Giochi</a:t>
            </a:r>
          </a:p>
          <a:p>
            <a:pPr algn="ctr" eaLnBrk="1" hangingPunct="1"/>
            <a:endParaRPr lang="it-IT" sz="1400">
              <a:latin typeface="Times New Roman" panose="02020603050405020304" pitchFamily="18" charset="0"/>
            </a:endParaRPr>
          </a:p>
          <a:p>
            <a:pPr algn="ctr" eaLnBrk="1" hangingPunct="1"/>
            <a:endParaRPr lang="it-IT" sz="1400">
              <a:latin typeface="Times New Roman" panose="02020603050405020304" pitchFamily="18" charset="0"/>
            </a:endParaRPr>
          </a:p>
          <a:p>
            <a:pPr algn="ctr" eaLnBrk="1" hangingPunct="1"/>
            <a:endParaRPr lang="it-IT" sz="1400">
              <a:latin typeface="Times New Roman" panose="02020603050405020304" pitchFamily="18" charset="0"/>
            </a:endParaRPr>
          </a:p>
          <a:p>
            <a:pPr algn="ctr" eaLnBrk="1" hangingPunct="1"/>
            <a:endParaRPr lang="it-IT" sz="1400">
              <a:latin typeface="Times New Roman" panose="02020603050405020304" pitchFamily="18" charset="0"/>
            </a:endParaRPr>
          </a:p>
          <a:p>
            <a:pPr algn="ctr" eaLnBrk="1" hangingPunct="1"/>
            <a:endParaRPr lang="it-IT" sz="1400">
              <a:latin typeface="Times New Roman" panose="02020603050405020304" pitchFamily="18" charset="0"/>
            </a:endParaRPr>
          </a:p>
          <a:p>
            <a:pPr algn="ctr" eaLnBrk="1" hangingPunct="1"/>
            <a:endParaRPr lang="it-IT" sz="1400">
              <a:latin typeface="Times New Roman" panose="02020603050405020304" pitchFamily="18" charset="0"/>
            </a:endParaRPr>
          </a:p>
          <a:p>
            <a:pPr algn="ctr" eaLnBrk="1" hangingPunct="1"/>
            <a:r>
              <a:rPr lang="it-IT" sz="1400" b="1">
                <a:latin typeface="Times New Roman" panose="02020603050405020304" pitchFamily="18" charset="0"/>
              </a:rPr>
              <a:t>Riconoscimenti</a:t>
            </a:r>
            <a:endParaRPr lang="en-GB" sz="1400" b="1">
              <a:latin typeface="Times New Roman" panose="02020603050405020304" pitchFamily="18" charset="0"/>
            </a:endParaRPr>
          </a:p>
          <a:p>
            <a:pPr algn="ctr" eaLnBrk="1" hangingPunct="1"/>
            <a:endParaRPr lang="it-IT" sz="1400" b="1">
              <a:latin typeface="Times New Roman" panose="02020603050405020304" pitchFamily="18" charset="0"/>
            </a:endParaRPr>
          </a:p>
        </p:txBody>
      </p:sp>
      <p:sp>
        <p:nvSpPr>
          <p:cNvPr id="205873" name="Line 49"/>
          <p:cNvSpPr>
            <a:spLocks noChangeShapeType="1"/>
          </p:cNvSpPr>
          <p:nvPr/>
        </p:nvSpPr>
        <p:spPr bwMode="auto">
          <a:xfrm>
            <a:off x="4656138" y="620714"/>
            <a:ext cx="0" cy="5545137"/>
          </a:xfrm>
          <a:prstGeom prst="line">
            <a:avLst/>
          </a:prstGeom>
          <a:noFill/>
          <a:ln w="25400" cap="rnd">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sp>
        <p:nvSpPr>
          <p:cNvPr id="205874" name="Line 50"/>
          <p:cNvSpPr>
            <a:spLocks noChangeShapeType="1"/>
          </p:cNvSpPr>
          <p:nvPr/>
        </p:nvSpPr>
        <p:spPr bwMode="auto">
          <a:xfrm>
            <a:off x="6240463" y="620713"/>
            <a:ext cx="0" cy="5256212"/>
          </a:xfrm>
          <a:prstGeom prst="line">
            <a:avLst/>
          </a:prstGeom>
          <a:noFill/>
          <a:ln w="25400" cap="rnd">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sp>
        <p:nvSpPr>
          <p:cNvPr id="205875" name="Line 51"/>
          <p:cNvSpPr>
            <a:spLocks noChangeShapeType="1"/>
          </p:cNvSpPr>
          <p:nvPr/>
        </p:nvSpPr>
        <p:spPr bwMode="auto">
          <a:xfrm>
            <a:off x="7824788" y="620713"/>
            <a:ext cx="0" cy="5040312"/>
          </a:xfrm>
          <a:prstGeom prst="line">
            <a:avLst/>
          </a:prstGeom>
          <a:noFill/>
          <a:ln w="25400" cap="rnd">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sp>
        <p:nvSpPr>
          <p:cNvPr id="205876" name="Line 52"/>
          <p:cNvSpPr>
            <a:spLocks noChangeShapeType="1"/>
          </p:cNvSpPr>
          <p:nvPr/>
        </p:nvSpPr>
        <p:spPr bwMode="auto">
          <a:xfrm>
            <a:off x="4511676" y="1962150"/>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sp>
        <p:nvSpPr>
          <p:cNvPr id="205877" name="Line 53"/>
          <p:cNvSpPr>
            <a:spLocks noChangeShapeType="1"/>
          </p:cNvSpPr>
          <p:nvPr/>
        </p:nvSpPr>
        <p:spPr bwMode="auto">
          <a:xfrm>
            <a:off x="4511676" y="3257550"/>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sp>
        <p:nvSpPr>
          <p:cNvPr id="205878" name="Line 54"/>
          <p:cNvSpPr>
            <a:spLocks noChangeShapeType="1"/>
          </p:cNvSpPr>
          <p:nvPr/>
        </p:nvSpPr>
        <p:spPr bwMode="auto">
          <a:xfrm>
            <a:off x="4511676" y="4697413"/>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sp>
        <p:nvSpPr>
          <p:cNvPr id="205879" name="Line 55"/>
          <p:cNvSpPr>
            <a:spLocks noChangeShapeType="1"/>
          </p:cNvSpPr>
          <p:nvPr/>
        </p:nvSpPr>
        <p:spPr bwMode="auto">
          <a:xfrm>
            <a:off x="6096001" y="1962150"/>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sp>
        <p:nvSpPr>
          <p:cNvPr id="205880" name="Line 56"/>
          <p:cNvSpPr>
            <a:spLocks noChangeShapeType="1"/>
          </p:cNvSpPr>
          <p:nvPr/>
        </p:nvSpPr>
        <p:spPr bwMode="auto">
          <a:xfrm>
            <a:off x="6096001" y="3257550"/>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sp>
        <p:nvSpPr>
          <p:cNvPr id="205881" name="Line 57"/>
          <p:cNvSpPr>
            <a:spLocks noChangeShapeType="1"/>
          </p:cNvSpPr>
          <p:nvPr/>
        </p:nvSpPr>
        <p:spPr bwMode="auto">
          <a:xfrm>
            <a:off x="6096001" y="4697413"/>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sp>
        <p:nvSpPr>
          <p:cNvPr id="205882" name="AutoShape 58"/>
          <p:cNvSpPr>
            <a:spLocks/>
          </p:cNvSpPr>
          <p:nvPr/>
        </p:nvSpPr>
        <p:spPr bwMode="auto">
          <a:xfrm>
            <a:off x="9048751" y="1169989"/>
            <a:ext cx="360363" cy="4175125"/>
          </a:xfrm>
          <a:prstGeom prst="leftBrace">
            <a:avLst>
              <a:gd name="adj1" fmla="val 96549"/>
              <a:gd name="adj2" fmla="val 50000"/>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56357" name="Text Box 59"/>
          <p:cNvSpPr txBox="1">
            <a:spLocks noChangeArrowheads="1"/>
          </p:cNvSpPr>
          <p:nvPr/>
        </p:nvSpPr>
        <p:spPr bwMode="auto">
          <a:xfrm>
            <a:off x="1776413" y="5849938"/>
            <a:ext cx="1223962" cy="336550"/>
          </a:xfrm>
          <a:prstGeom prst="rect">
            <a:avLst/>
          </a:prstGeom>
          <a:noFill/>
          <a:ln>
            <a:noFill/>
          </a:ln>
          <a:effectLst/>
          <a:extLst>
            <a:ext uri="{909E8E84-426E-40DD-AFC4-6F175D3DCCD1}">
              <a14:hiddenFill xmlns:a14="http://schemas.microsoft.com/office/drawing/2010/main" xmlns="">
                <a:solidFill>
                  <a:srgbClr val="CCFFCC"/>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r>
              <a:rPr lang="it-IT" sz="1600" b="1">
                <a:latin typeface="Times New Roman" panose="02020603050405020304" pitchFamily="18" charset="0"/>
              </a:rPr>
              <a:t>INTERNO</a:t>
            </a:r>
            <a:endParaRPr lang="en-GB" sz="1600" b="1">
              <a:latin typeface="Times New Roman" panose="02020603050405020304" pitchFamily="18" charset="0"/>
            </a:endParaRPr>
          </a:p>
        </p:txBody>
      </p:sp>
      <p:sp>
        <p:nvSpPr>
          <p:cNvPr id="56358" name="Text Box 60"/>
          <p:cNvSpPr txBox="1">
            <a:spLocks noChangeArrowheads="1"/>
          </p:cNvSpPr>
          <p:nvPr/>
        </p:nvSpPr>
        <p:spPr bwMode="auto">
          <a:xfrm>
            <a:off x="3432175" y="5921375"/>
            <a:ext cx="6121400" cy="336550"/>
          </a:xfrm>
          <a:prstGeom prst="rect">
            <a:avLst/>
          </a:prstGeom>
          <a:noFill/>
          <a:ln>
            <a:noFill/>
          </a:ln>
          <a:effectLst/>
          <a:extLst>
            <a:ext uri="{909E8E84-426E-40DD-AFC4-6F175D3DCCD1}">
              <a14:hiddenFill xmlns:a14="http://schemas.microsoft.com/office/drawing/2010/main" xmlns="">
                <a:solidFill>
                  <a:srgbClr val="CCFFCC"/>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r>
              <a:rPr lang="it-IT" sz="1600" b="1">
                <a:latin typeface="Times New Roman" panose="02020603050405020304" pitchFamily="18" charset="0"/>
              </a:rPr>
              <a:t>E S T E R N O</a:t>
            </a:r>
            <a:endParaRPr lang="en-GB" sz="1600" b="1">
              <a:latin typeface="Times New Roman" panose="02020603050405020304" pitchFamily="18" charset="0"/>
            </a:endParaRPr>
          </a:p>
        </p:txBody>
      </p:sp>
      <p:sp>
        <p:nvSpPr>
          <p:cNvPr id="205885" name="Text Box 61"/>
          <p:cNvSpPr txBox="1">
            <a:spLocks noChangeArrowheads="1"/>
          </p:cNvSpPr>
          <p:nvPr/>
        </p:nvSpPr>
        <p:spPr bwMode="auto">
          <a:xfrm>
            <a:off x="3789363" y="5489575"/>
            <a:ext cx="273050" cy="304800"/>
          </a:xfrm>
          <a:prstGeom prst="rect">
            <a:avLst/>
          </a:prstGeom>
          <a:noFill/>
          <a:ln>
            <a:noFill/>
          </a:ln>
          <a:effectLst/>
          <a:extLst>
            <a:ext uri="{909E8E84-426E-40DD-AFC4-6F175D3DCCD1}">
              <a14:hiddenFill xmlns:a14="http://schemas.microsoft.com/office/drawing/2010/main" xmlns="">
                <a:solidFill>
                  <a:srgbClr val="CCFFCC"/>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r>
              <a:rPr lang="en-GB" sz="1400" b="1">
                <a:latin typeface="Times New Roman" panose="02020603050405020304" pitchFamily="18" charset="0"/>
              </a:rPr>
              <a:t>1</a:t>
            </a:r>
          </a:p>
        </p:txBody>
      </p:sp>
      <p:sp>
        <p:nvSpPr>
          <p:cNvPr id="205886" name="Text Box 62"/>
          <p:cNvSpPr txBox="1">
            <a:spLocks noChangeArrowheads="1"/>
          </p:cNvSpPr>
          <p:nvPr/>
        </p:nvSpPr>
        <p:spPr bwMode="auto">
          <a:xfrm>
            <a:off x="5376863" y="5489575"/>
            <a:ext cx="273050" cy="304800"/>
          </a:xfrm>
          <a:prstGeom prst="rect">
            <a:avLst/>
          </a:prstGeom>
          <a:noFill/>
          <a:ln>
            <a:noFill/>
          </a:ln>
          <a:effectLst/>
          <a:extLst>
            <a:ext uri="{909E8E84-426E-40DD-AFC4-6F175D3DCCD1}">
              <a14:hiddenFill xmlns:a14="http://schemas.microsoft.com/office/drawing/2010/main" xmlns="">
                <a:solidFill>
                  <a:srgbClr val="CCFFCC"/>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r>
              <a:rPr lang="en-GB" sz="1400" b="1">
                <a:latin typeface="Times New Roman" panose="02020603050405020304" pitchFamily="18" charset="0"/>
              </a:rPr>
              <a:t>2</a:t>
            </a:r>
          </a:p>
        </p:txBody>
      </p:sp>
      <p:sp>
        <p:nvSpPr>
          <p:cNvPr id="205887" name="Text Box 63"/>
          <p:cNvSpPr txBox="1">
            <a:spLocks noChangeArrowheads="1"/>
          </p:cNvSpPr>
          <p:nvPr/>
        </p:nvSpPr>
        <p:spPr bwMode="auto">
          <a:xfrm>
            <a:off x="6961188" y="5489575"/>
            <a:ext cx="273050" cy="304800"/>
          </a:xfrm>
          <a:prstGeom prst="rect">
            <a:avLst/>
          </a:prstGeom>
          <a:noFill/>
          <a:ln>
            <a:noFill/>
          </a:ln>
          <a:effectLst/>
          <a:extLst>
            <a:ext uri="{909E8E84-426E-40DD-AFC4-6F175D3DCCD1}">
              <a14:hiddenFill xmlns:a14="http://schemas.microsoft.com/office/drawing/2010/main" xmlns="">
                <a:solidFill>
                  <a:srgbClr val="CCFFCC"/>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r>
              <a:rPr lang="en-GB" sz="1400" b="1">
                <a:latin typeface="Times New Roman" panose="02020603050405020304" pitchFamily="18" charset="0"/>
              </a:rPr>
              <a:t>3</a:t>
            </a:r>
          </a:p>
        </p:txBody>
      </p:sp>
      <p:sp>
        <p:nvSpPr>
          <p:cNvPr id="205888" name="Text Box 64"/>
          <p:cNvSpPr txBox="1">
            <a:spLocks noChangeArrowheads="1"/>
          </p:cNvSpPr>
          <p:nvPr/>
        </p:nvSpPr>
        <p:spPr bwMode="auto">
          <a:xfrm>
            <a:off x="8474075" y="5489575"/>
            <a:ext cx="273050" cy="304800"/>
          </a:xfrm>
          <a:prstGeom prst="rect">
            <a:avLst/>
          </a:prstGeom>
          <a:noFill/>
          <a:ln>
            <a:noFill/>
          </a:ln>
          <a:effectLst/>
          <a:extLst>
            <a:ext uri="{909E8E84-426E-40DD-AFC4-6F175D3DCCD1}">
              <a14:hiddenFill xmlns:a14="http://schemas.microsoft.com/office/drawing/2010/main" xmlns="">
                <a:solidFill>
                  <a:srgbClr val="CCFFCC"/>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r>
              <a:rPr lang="en-GB" sz="1400" b="1">
                <a:latin typeface="Times New Roman" panose="02020603050405020304" pitchFamily="18" charset="0"/>
              </a:rPr>
              <a:t>4</a:t>
            </a:r>
          </a:p>
        </p:txBody>
      </p:sp>
      <p:sp>
        <p:nvSpPr>
          <p:cNvPr id="56363" name="Freeform 65"/>
          <p:cNvSpPr>
            <a:spLocks/>
          </p:cNvSpPr>
          <p:nvPr/>
        </p:nvSpPr>
        <p:spPr bwMode="auto">
          <a:xfrm>
            <a:off x="2927351" y="549275"/>
            <a:ext cx="73025" cy="5543550"/>
          </a:xfrm>
          <a:custGeom>
            <a:avLst/>
            <a:gdLst>
              <a:gd name="T0" fmla="*/ 0 w 150"/>
              <a:gd name="T1" fmla="*/ 0 h 3382"/>
              <a:gd name="T2" fmla="*/ 2147483646 w 150"/>
              <a:gd name="T3" fmla="*/ 2147483646 h 3382"/>
              <a:gd name="T4" fmla="*/ 2147483646 w 150"/>
              <a:gd name="T5" fmla="*/ 2147483646 h 3382"/>
              <a:gd name="T6" fmla="*/ 2147483646 w 150"/>
              <a:gd name="T7" fmla="*/ 2147483646 h 3382"/>
              <a:gd name="T8" fmla="*/ 2147483646 w 150"/>
              <a:gd name="T9" fmla="*/ 2147483646 h 3382"/>
              <a:gd name="T10" fmla="*/ 0 w 150"/>
              <a:gd name="T11" fmla="*/ 2147483646 h 3382"/>
              <a:gd name="T12" fmla="*/ 2147483646 w 150"/>
              <a:gd name="T13" fmla="*/ 2147483646 h 3382"/>
              <a:gd name="T14" fmla="*/ 2147483646 w 150"/>
              <a:gd name="T15" fmla="*/ 2147483646 h 3382"/>
              <a:gd name="T16" fmla="*/ 2147483646 w 150"/>
              <a:gd name="T17" fmla="*/ 2147483646 h 3382"/>
              <a:gd name="T18" fmla="*/ 2147483646 w 150"/>
              <a:gd name="T19" fmla="*/ 2147483646 h 3382"/>
              <a:gd name="T20" fmla="*/ 2147483646 w 150"/>
              <a:gd name="T21" fmla="*/ 2147483646 h 3382"/>
              <a:gd name="T22" fmla="*/ 2147483646 w 150"/>
              <a:gd name="T23" fmla="*/ 2147483646 h 3382"/>
              <a:gd name="T24" fmla="*/ 2147483646 w 150"/>
              <a:gd name="T25" fmla="*/ 2147483646 h 3382"/>
              <a:gd name="T26" fmla="*/ 2147483646 w 150"/>
              <a:gd name="T27" fmla="*/ 2147483646 h 3382"/>
              <a:gd name="T28" fmla="*/ 2147483646 w 150"/>
              <a:gd name="T29" fmla="*/ 2147483646 h 3382"/>
              <a:gd name="T30" fmla="*/ 2147483646 w 150"/>
              <a:gd name="T31" fmla="*/ 2147483646 h 3382"/>
              <a:gd name="T32" fmla="*/ 2147483646 w 150"/>
              <a:gd name="T33" fmla="*/ 2147483646 h 3382"/>
              <a:gd name="T34" fmla="*/ 2147483646 w 150"/>
              <a:gd name="T35" fmla="*/ 2147483646 h 3382"/>
              <a:gd name="T36" fmla="*/ 2147483646 w 150"/>
              <a:gd name="T37" fmla="*/ 2147483646 h 3382"/>
              <a:gd name="T38" fmla="*/ 2147483646 w 150"/>
              <a:gd name="T39" fmla="*/ 2147483646 h 3382"/>
              <a:gd name="T40" fmla="*/ 2147483646 w 150"/>
              <a:gd name="T41" fmla="*/ 2147483646 h 3382"/>
              <a:gd name="T42" fmla="*/ 2147483646 w 150"/>
              <a:gd name="T43" fmla="*/ 2147483646 h 3382"/>
              <a:gd name="T44" fmla="*/ 2147483646 w 150"/>
              <a:gd name="T45" fmla="*/ 2147483646 h 3382"/>
              <a:gd name="T46" fmla="*/ 2147483646 w 150"/>
              <a:gd name="T47" fmla="*/ 2147483646 h 3382"/>
              <a:gd name="T48" fmla="*/ 2147483646 w 150"/>
              <a:gd name="T49" fmla="*/ 2147483646 h 3382"/>
              <a:gd name="T50" fmla="*/ 2147483646 w 150"/>
              <a:gd name="T51" fmla="*/ 2147483646 h 3382"/>
              <a:gd name="T52" fmla="*/ 2147483646 w 150"/>
              <a:gd name="T53" fmla="*/ 2147483646 h 3382"/>
              <a:gd name="T54" fmla="*/ 2147483646 w 150"/>
              <a:gd name="T55" fmla="*/ 2147483646 h 3382"/>
              <a:gd name="T56" fmla="*/ 2147483646 w 150"/>
              <a:gd name="T57" fmla="*/ 2147483646 h 3382"/>
              <a:gd name="T58" fmla="*/ 2147483646 w 150"/>
              <a:gd name="T59" fmla="*/ 2147483646 h 3382"/>
              <a:gd name="T60" fmla="*/ 2147483646 w 150"/>
              <a:gd name="T61" fmla="*/ 2147483646 h 3382"/>
              <a:gd name="T62" fmla="*/ 2147483646 w 150"/>
              <a:gd name="T63" fmla="*/ 2147483646 h 3382"/>
              <a:gd name="T64" fmla="*/ 2147483646 w 150"/>
              <a:gd name="T65" fmla="*/ 2147483646 h 3382"/>
              <a:gd name="T66" fmla="*/ 2147483646 w 150"/>
              <a:gd name="T67" fmla="*/ 2147483646 h 3382"/>
              <a:gd name="T68" fmla="*/ 2147483646 w 150"/>
              <a:gd name="T69" fmla="*/ 2147483646 h 3382"/>
              <a:gd name="T70" fmla="*/ 2147483646 w 150"/>
              <a:gd name="T71" fmla="*/ 2147483646 h 3382"/>
              <a:gd name="T72" fmla="*/ 2147483646 w 150"/>
              <a:gd name="T73" fmla="*/ 2147483646 h 3382"/>
              <a:gd name="T74" fmla="*/ 2147483646 w 150"/>
              <a:gd name="T75" fmla="*/ 2147483646 h 3382"/>
              <a:gd name="T76" fmla="*/ 2147483646 w 150"/>
              <a:gd name="T77" fmla="*/ 2147483646 h 338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50" h="3382">
                <a:moveTo>
                  <a:pt x="0" y="0"/>
                </a:moveTo>
                <a:cubicBezTo>
                  <a:pt x="20" y="31"/>
                  <a:pt x="26" y="53"/>
                  <a:pt x="53" y="80"/>
                </a:cubicBezTo>
                <a:cubicBezTo>
                  <a:pt x="59" y="98"/>
                  <a:pt x="65" y="115"/>
                  <a:pt x="71" y="133"/>
                </a:cubicBezTo>
                <a:cubicBezTo>
                  <a:pt x="74" y="142"/>
                  <a:pt x="79" y="159"/>
                  <a:pt x="79" y="159"/>
                </a:cubicBezTo>
                <a:cubicBezTo>
                  <a:pt x="70" y="200"/>
                  <a:pt x="55" y="238"/>
                  <a:pt x="35" y="275"/>
                </a:cubicBezTo>
                <a:cubicBezTo>
                  <a:pt x="25" y="294"/>
                  <a:pt x="0" y="328"/>
                  <a:pt x="0" y="328"/>
                </a:cubicBezTo>
                <a:cubicBezTo>
                  <a:pt x="3" y="360"/>
                  <a:pt x="0" y="394"/>
                  <a:pt x="9" y="425"/>
                </a:cubicBezTo>
                <a:cubicBezTo>
                  <a:pt x="12" y="435"/>
                  <a:pt x="29" y="435"/>
                  <a:pt x="35" y="443"/>
                </a:cubicBezTo>
                <a:cubicBezTo>
                  <a:pt x="47" y="459"/>
                  <a:pt x="51" y="480"/>
                  <a:pt x="62" y="496"/>
                </a:cubicBezTo>
                <a:cubicBezTo>
                  <a:pt x="83" y="560"/>
                  <a:pt x="64" y="614"/>
                  <a:pt x="26" y="664"/>
                </a:cubicBezTo>
                <a:cubicBezTo>
                  <a:pt x="25" y="666"/>
                  <a:pt x="9" y="715"/>
                  <a:pt x="9" y="718"/>
                </a:cubicBezTo>
                <a:cubicBezTo>
                  <a:pt x="15" y="768"/>
                  <a:pt x="57" y="814"/>
                  <a:pt x="97" y="842"/>
                </a:cubicBezTo>
                <a:cubicBezTo>
                  <a:pt x="119" y="905"/>
                  <a:pt x="89" y="964"/>
                  <a:pt x="62" y="1019"/>
                </a:cubicBezTo>
                <a:cubicBezTo>
                  <a:pt x="57" y="1029"/>
                  <a:pt x="48" y="1036"/>
                  <a:pt x="44" y="1046"/>
                </a:cubicBezTo>
                <a:cubicBezTo>
                  <a:pt x="36" y="1063"/>
                  <a:pt x="26" y="1099"/>
                  <a:pt x="26" y="1099"/>
                </a:cubicBezTo>
                <a:cubicBezTo>
                  <a:pt x="34" y="1175"/>
                  <a:pt x="27" y="1200"/>
                  <a:pt x="88" y="1240"/>
                </a:cubicBezTo>
                <a:cubicBezTo>
                  <a:pt x="98" y="1270"/>
                  <a:pt x="105" y="1299"/>
                  <a:pt x="115" y="1329"/>
                </a:cubicBezTo>
                <a:cubicBezTo>
                  <a:pt x="106" y="1418"/>
                  <a:pt x="103" y="1434"/>
                  <a:pt x="71" y="1506"/>
                </a:cubicBezTo>
                <a:cubicBezTo>
                  <a:pt x="63" y="1523"/>
                  <a:pt x="59" y="1541"/>
                  <a:pt x="53" y="1559"/>
                </a:cubicBezTo>
                <a:cubicBezTo>
                  <a:pt x="50" y="1568"/>
                  <a:pt x="44" y="1586"/>
                  <a:pt x="44" y="1586"/>
                </a:cubicBezTo>
                <a:cubicBezTo>
                  <a:pt x="47" y="1613"/>
                  <a:pt x="45" y="1640"/>
                  <a:pt x="53" y="1666"/>
                </a:cubicBezTo>
                <a:cubicBezTo>
                  <a:pt x="63" y="1698"/>
                  <a:pt x="89" y="1702"/>
                  <a:pt x="106" y="1728"/>
                </a:cubicBezTo>
                <a:cubicBezTo>
                  <a:pt x="132" y="1769"/>
                  <a:pt x="137" y="1787"/>
                  <a:pt x="150" y="1825"/>
                </a:cubicBezTo>
                <a:cubicBezTo>
                  <a:pt x="137" y="1913"/>
                  <a:pt x="150" y="1868"/>
                  <a:pt x="106" y="1958"/>
                </a:cubicBezTo>
                <a:cubicBezTo>
                  <a:pt x="97" y="1977"/>
                  <a:pt x="83" y="1993"/>
                  <a:pt x="71" y="2011"/>
                </a:cubicBezTo>
                <a:cubicBezTo>
                  <a:pt x="65" y="2020"/>
                  <a:pt x="53" y="2038"/>
                  <a:pt x="53" y="2038"/>
                </a:cubicBezTo>
                <a:cubicBezTo>
                  <a:pt x="44" y="2075"/>
                  <a:pt x="36" y="2085"/>
                  <a:pt x="53" y="2127"/>
                </a:cubicBezTo>
                <a:cubicBezTo>
                  <a:pt x="61" y="2147"/>
                  <a:pt x="76" y="2162"/>
                  <a:pt x="88" y="2180"/>
                </a:cubicBezTo>
                <a:cubicBezTo>
                  <a:pt x="94" y="2189"/>
                  <a:pt x="106" y="2206"/>
                  <a:pt x="106" y="2206"/>
                </a:cubicBezTo>
                <a:cubicBezTo>
                  <a:pt x="135" y="2293"/>
                  <a:pt x="126" y="2256"/>
                  <a:pt x="106" y="2437"/>
                </a:cubicBezTo>
                <a:cubicBezTo>
                  <a:pt x="102" y="2471"/>
                  <a:pt x="53" y="2525"/>
                  <a:pt x="53" y="2525"/>
                </a:cubicBezTo>
                <a:cubicBezTo>
                  <a:pt x="27" y="2602"/>
                  <a:pt x="28" y="2619"/>
                  <a:pt x="97" y="2667"/>
                </a:cubicBezTo>
                <a:cubicBezTo>
                  <a:pt x="138" y="2728"/>
                  <a:pt x="127" y="2700"/>
                  <a:pt x="141" y="2747"/>
                </a:cubicBezTo>
                <a:cubicBezTo>
                  <a:pt x="135" y="2784"/>
                  <a:pt x="127" y="2822"/>
                  <a:pt x="106" y="2853"/>
                </a:cubicBezTo>
                <a:cubicBezTo>
                  <a:pt x="81" y="2890"/>
                  <a:pt x="50" y="2916"/>
                  <a:pt x="35" y="2960"/>
                </a:cubicBezTo>
                <a:cubicBezTo>
                  <a:pt x="38" y="2978"/>
                  <a:pt x="37" y="2996"/>
                  <a:pt x="44" y="3013"/>
                </a:cubicBezTo>
                <a:cubicBezTo>
                  <a:pt x="61" y="3053"/>
                  <a:pt x="92" y="3078"/>
                  <a:pt x="106" y="3119"/>
                </a:cubicBezTo>
                <a:cubicBezTo>
                  <a:pt x="100" y="3186"/>
                  <a:pt x="106" y="3233"/>
                  <a:pt x="71" y="3287"/>
                </a:cubicBezTo>
                <a:cubicBezTo>
                  <a:pt x="79" y="3361"/>
                  <a:pt x="79" y="3382"/>
                  <a:pt x="79" y="3350"/>
                </a:cubicBezTo>
              </a:path>
            </a:pathLst>
          </a:custGeom>
          <a:noFill/>
          <a:ln w="25400">
            <a:solidFill>
              <a:schemeClr val="tx1"/>
            </a:solidFill>
            <a:round/>
            <a:headEnd/>
            <a:tailEnd/>
          </a:ln>
          <a:effectLst/>
          <a:extLst>
            <a:ext uri="{909E8E84-426E-40DD-AFC4-6F175D3DCCD1}">
              <a14:hiddenFill xmlns:a14="http://schemas.microsoft.com/office/drawing/2010/main" xmlns="">
                <a:solidFill>
                  <a:srgbClr val="CCFFCC"/>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spTree>
    <p:extLst>
      <p:ext uri="{BB962C8B-B14F-4D97-AF65-F5344CB8AC3E}">
        <p14:creationId xmlns:p14="http://schemas.microsoft.com/office/powerpoint/2010/main" xmlns="" val="6204860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05850"/>
                                        </p:tgtEl>
                                        <p:attrNameLst>
                                          <p:attrName>style.visibility</p:attrName>
                                        </p:attrNameLst>
                                      </p:cBhvr>
                                      <p:to>
                                        <p:strVal val="visible"/>
                                      </p:to>
                                    </p:set>
                                    <p:animEffect transition="in" filter="slide(fromBottom)">
                                      <p:cBhvr>
                                        <p:cTn id="7" dur="500"/>
                                        <p:tgtEl>
                                          <p:spTgt spid="205850"/>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205851"/>
                                        </p:tgtEl>
                                        <p:attrNameLst>
                                          <p:attrName>style.visibility</p:attrName>
                                        </p:attrNameLst>
                                      </p:cBhvr>
                                      <p:to>
                                        <p:strVal val="visible"/>
                                      </p:to>
                                    </p:set>
                                    <p:animEffect transition="in" filter="slide(fromBottom)">
                                      <p:cBhvr>
                                        <p:cTn id="10" dur="500"/>
                                        <p:tgtEl>
                                          <p:spTgt spid="205851"/>
                                        </p:tgtEl>
                                      </p:cBhvr>
                                    </p:animEffect>
                                  </p:childTnLst>
                                </p:cTn>
                              </p:par>
                              <p:par>
                                <p:cTn id="11" presetID="12" presetClass="entr" presetSubtype="4" fill="hold" grpId="0" nodeType="withEffect">
                                  <p:stCondLst>
                                    <p:cond delay="0"/>
                                  </p:stCondLst>
                                  <p:childTnLst>
                                    <p:set>
                                      <p:cBhvr>
                                        <p:cTn id="12" dur="1" fill="hold">
                                          <p:stCondLst>
                                            <p:cond delay="0"/>
                                          </p:stCondLst>
                                        </p:cTn>
                                        <p:tgtEl>
                                          <p:spTgt spid="205852"/>
                                        </p:tgtEl>
                                        <p:attrNameLst>
                                          <p:attrName>style.visibility</p:attrName>
                                        </p:attrNameLst>
                                      </p:cBhvr>
                                      <p:to>
                                        <p:strVal val="visible"/>
                                      </p:to>
                                    </p:set>
                                    <p:animEffect transition="in" filter="slide(fromBottom)">
                                      <p:cBhvr>
                                        <p:cTn id="13" dur="500"/>
                                        <p:tgtEl>
                                          <p:spTgt spid="205852"/>
                                        </p:tgtEl>
                                      </p:cBhvr>
                                    </p:animEffect>
                                  </p:childTnLst>
                                </p:cTn>
                              </p:par>
                              <p:par>
                                <p:cTn id="14" presetID="12" presetClass="entr" presetSubtype="4" fill="hold" grpId="0" nodeType="withEffect">
                                  <p:stCondLst>
                                    <p:cond delay="0"/>
                                  </p:stCondLst>
                                  <p:childTnLst>
                                    <p:set>
                                      <p:cBhvr>
                                        <p:cTn id="15" dur="1" fill="hold">
                                          <p:stCondLst>
                                            <p:cond delay="0"/>
                                          </p:stCondLst>
                                        </p:cTn>
                                        <p:tgtEl>
                                          <p:spTgt spid="205858"/>
                                        </p:tgtEl>
                                        <p:attrNameLst>
                                          <p:attrName>style.visibility</p:attrName>
                                        </p:attrNameLst>
                                      </p:cBhvr>
                                      <p:to>
                                        <p:strVal val="visible"/>
                                      </p:to>
                                    </p:set>
                                    <p:animEffect transition="in" filter="slide(fromBottom)">
                                      <p:cBhvr>
                                        <p:cTn id="16" dur="500"/>
                                        <p:tgtEl>
                                          <p:spTgt spid="205858"/>
                                        </p:tgtEl>
                                      </p:cBhvr>
                                    </p:animEffect>
                                  </p:childTnLst>
                                </p:cTn>
                              </p:par>
                              <p:par>
                                <p:cTn id="17" presetID="12" presetClass="entr" presetSubtype="4" fill="hold" grpId="0" nodeType="withEffect">
                                  <p:stCondLst>
                                    <p:cond delay="0"/>
                                  </p:stCondLst>
                                  <p:childTnLst>
                                    <p:set>
                                      <p:cBhvr>
                                        <p:cTn id="18" dur="1" fill="hold">
                                          <p:stCondLst>
                                            <p:cond delay="0"/>
                                          </p:stCondLst>
                                        </p:cTn>
                                        <p:tgtEl>
                                          <p:spTgt spid="205885"/>
                                        </p:tgtEl>
                                        <p:attrNameLst>
                                          <p:attrName>style.visibility</p:attrName>
                                        </p:attrNameLst>
                                      </p:cBhvr>
                                      <p:to>
                                        <p:strVal val="visible"/>
                                      </p:to>
                                    </p:set>
                                    <p:animEffect transition="in" filter="slide(fromBottom)">
                                      <p:cBhvr>
                                        <p:cTn id="19" dur="500"/>
                                        <p:tgtEl>
                                          <p:spTgt spid="205885"/>
                                        </p:tgtEl>
                                      </p:cBhvr>
                                    </p:animEffect>
                                  </p:childTnLst>
                                </p:cTn>
                              </p:par>
                              <p:par>
                                <p:cTn id="20" presetID="12" presetClass="entr" presetSubtype="4" fill="hold" grpId="0" nodeType="withEffect">
                                  <p:stCondLst>
                                    <p:cond delay="0"/>
                                  </p:stCondLst>
                                  <p:childTnLst>
                                    <p:set>
                                      <p:cBhvr>
                                        <p:cTn id="21" dur="1" fill="hold">
                                          <p:stCondLst>
                                            <p:cond delay="0"/>
                                          </p:stCondLst>
                                        </p:cTn>
                                        <p:tgtEl>
                                          <p:spTgt spid="205849"/>
                                        </p:tgtEl>
                                        <p:attrNameLst>
                                          <p:attrName>style.visibility</p:attrName>
                                        </p:attrNameLst>
                                      </p:cBhvr>
                                      <p:to>
                                        <p:strVal val="visible"/>
                                      </p:to>
                                    </p:set>
                                    <p:animEffect transition="in" filter="slide(fromBottom)">
                                      <p:cBhvr>
                                        <p:cTn id="22" dur="500"/>
                                        <p:tgtEl>
                                          <p:spTgt spid="20584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205860"/>
                                        </p:tgtEl>
                                        <p:attrNameLst>
                                          <p:attrName>style.visibility</p:attrName>
                                        </p:attrNameLst>
                                      </p:cBhvr>
                                      <p:to>
                                        <p:strVal val="visible"/>
                                      </p:to>
                                    </p:set>
                                    <p:animEffect transition="in" filter="slide(fromBottom)">
                                      <p:cBhvr>
                                        <p:cTn id="27" dur="500"/>
                                        <p:tgtEl>
                                          <p:spTgt spid="205860"/>
                                        </p:tgtEl>
                                      </p:cBhvr>
                                    </p:animEffect>
                                  </p:childTnLst>
                                </p:cTn>
                              </p:par>
                              <p:par>
                                <p:cTn id="28" presetID="12" presetClass="entr" presetSubtype="4" fill="hold" grpId="0" nodeType="withEffect">
                                  <p:stCondLst>
                                    <p:cond delay="0"/>
                                  </p:stCondLst>
                                  <p:childTnLst>
                                    <p:set>
                                      <p:cBhvr>
                                        <p:cTn id="29" dur="1" fill="hold">
                                          <p:stCondLst>
                                            <p:cond delay="0"/>
                                          </p:stCondLst>
                                        </p:cTn>
                                        <p:tgtEl>
                                          <p:spTgt spid="205861"/>
                                        </p:tgtEl>
                                        <p:attrNameLst>
                                          <p:attrName>style.visibility</p:attrName>
                                        </p:attrNameLst>
                                      </p:cBhvr>
                                      <p:to>
                                        <p:strVal val="visible"/>
                                      </p:to>
                                    </p:set>
                                    <p:animEffect transition="in" filter="slide(fromBottom)">
                                      <p:cBhvr>
                                        <p:cTn id="30" dur="500"/>
                                        <p:tgtEl>
                                          <p:spTgt spid="205861"/>
                                        </p:tgtEl>
                                      </p:cBhvr>
                                    </p:animEffect>
                                  </p:childTnLst>
                                </p:cTn>
                              </p:par>
                              <p:par>
                                <p:cTn id="31" presetID="12" presetClass="entr" presetSubtype="4" fill="hold" grpId="0" nodeType="withEffect">
                                  <p:stCondLst>
                                    <p:cond delay="0"/>
                                  </p:stCondLst>
                                  <p:childTnLst>
                                    <p:set>
                                      <p:cBhvr>
                                        <p:cTn id="32" dur="1" fill="hold">
                                          <p:stCondLst>
                                            <p:cond delay="0"/>
                                          </p:stCondLst>
                                        </p:cTn>
                                        <p:tgtEl>
                                          <p:spTgt spid="205862"/>
                                        </p:tgtEl>
                                        <p:attrNameLst>
                                          <p:attrName>style.visibility</p:attrName>
                                        </p:attrNameLst>
                                      </p:cBhvr>
                                      <p:to>
                                        <p:strVal val="visible"/>
                                      </p:to>
                                    </p:set>
                                    <p:animEffect transition="in" filter="slide(fromBottom)">
                                      <p:cBhvr>
                                        <p:cTn id="33" dur="500"/>
                                        <p:tgtEl>
                                          <p:spTgt spid="205862"/>
                                        </p:tgtEl>
                                      </p:cBhvr>
                                    </p:animEffect>
                                  </p:childTnLst>
                                </p:cTn>
                              </p:par>
                              <p:par>
                                <p:cTn id="34" presetID="12" presetClass="entr" presetSubtype="4" fill="hold" grpId="0" nodeType="withEffect">
                                  <p:stCondLst>
                                    <p:cond delay="0"/>
                                  </p:stCondLst>
                                  <p:childTnLst>
                                    <p:set>
                                      <p:cBhvr>
                                        <p:cTn id="35" dur="1" fill="hold">
                                          <p:stCondLst>
                                            <p:cond delay="0"/>
                                          </p:stCondLst>
                                        </p:cTn>
                                        <p:tgtEl>
                                          <p:spTgt spid="205863"/>
                                        </p:tgtEl>
                                        <p:attrNameLst>
                                          <p:attrName>style.visibility</p:attrName>
                                        </p:attrNameLst>
                                      </p:cBhvr>
                                      <p:to>
                                        <p:strVal val="visible"/>
                                      </p:to>
                                    </p:set>
                                    <p:animEffect transition="in" filter="slide(fromBottom)">
                                      <p:cBhvr>
                                        <p:cTn id="36" dur="500"/>
                                        <p:tgtEl>
                                          <p:spTgt spid="205863"/>
                                        </p:tgtEl>
                                      </p:cBhvr>
                                    </p:animEffect>
                                  </p:childTnLst>
                                </p:cTn>
                              </p:par>
                              <p:par>
                                <p:cTn id="37" presetID="12" presetClass="entr" presetSubtype="4" fill="hold" grpId="0" nodeType="withEffect">
                                  <p:stCondLst>
                                    <p:cond delay="0"/>
                                  </p:stCondLst>
                                  <p:childTnLst>
                                    <p:set>
                                      <p:cBhvr>
                                        <p:cTn id="38" dur="1" fill="hold">
                                          <p:stCondLst>
                                            <p:cond delay="0"/>
                                          </p:stCondLst>
                                        </p:cTn>
                                        <p:tgtEl>
                                          <p:spTgt spid="205864"/>
                                        </p:tgtEl>
                                        <p:attrNameLst>
                                          <p:attrName>style.visibility</p:attrName>
                                        </p:attrNameLst>
                                      </p:cBhvr>
                                      <p:to>
                                        <p:strVal val="visible"/>
                                      </p:to>
                                    </p:set>
                                    <p:animEffect transition="in" filter="slide(fromBottom)">
                                      <p:cBhvr>
                                        <p:cTn id="39" dur="500"/>
                                        <p:tgtEl>
                                          <p:spTgt spid="205864"/>
                                        </p:tgtEl>
                                      </p:cBhvr>
                                    </p:animEffect>
                                  </p:childTnLst>
                                </p:cTn>
                              </p:par>
                              <p:par>
                                <p:cTn id="40" presetID="12" presetClass="entr" presetSubtype="4" fill="hold" grpId="0" nodeType="withEffect">
                                  <p:stCondLst>
                                    <p:cond delay="0"/>
                                  </p:stCondLst>
                                  <p:childTnLst>
                                    <p:set>
                                      <p:cBhvr>
                                        <p:cTn id="41" dur="1" fill="hold">
                                          <p:stCondLst>
                                            <p:cond delay="0"/>
                                          </p:stCondLst>
                                        </p:cTn>
                                        <p:tgtEl>
                                          <p:spTgt spid="205873"/>
                                        </p:tgtEl>
                                        <p:attrNameLst>
                                          <p:attrName>style.visibility</p:attrName>
                                        </p:attrNameLst>
                                      </p:cBhvr>
                                      <p:to>
                                        <p:strVal val="visible"/>
                                      </p:to>
                                    </p:set>
                                    <p:animEffect transition="in" filter="slide(fromBottom)">
                                      <p:cBhvr>
                                        <p:cTn id="42" dur="500"/>
                                        <p:tgtEl>
                                          <p:spTgt spid="205873"/>
                                        </p:tgtEl>
                                      </p:cBhvr>
                                    </p:animEffect>
                                  </p:childTnLst>
                                </p:cTn>
                              </p:par>
                              <p:par>
                                <p:cTn id="43" presetID="12" presetClass="entr" presetSubtype="4" fill="hold" grpId="0" nodeType="withEffect">
                                  <p:stCondLst>
                                    <p:cond delay="0"/>
                                  </p:stCondLst>
                                  <p:childTnLst>
                                    <p:set>
                                      <p:cBhvr>
                                        <p:cTn id="44" dur="1" fill="hold">
                                          <p:stCondLst>
                                            <p:cond delay="0"/>
                                          </p:stCondLst>
                                        </p:cTn>
                                        <p:tgtEl>
                                          <p:spTgt spid="205876"/>
                                        </p:tgtEl>
                                        <p:attrNameLst>
                                          <p:attrName>style.visibility</p:attrName>
                                        </p:attrNameLst>
                                      </p:cBhvr>
                                      <p:to>
                                        <p:strVal val="visible"/>
                                      </p:to>
                                    </p:set>
                                    <p:animEffect transition="in" filter="slide(fromBottom)">
                                      <p:cBhvr>
                                        <p:cTn id="45" dur="500"/>
                                        <p:tgtEl>
                                          <p:spTgt spid="205876"/>
                                        </p:tgtEl>
                                      </p:cBhvr>
                                    </p:animEffect>
                                  </p:childTnLst>
                                </p:cTn>
                              </p:par>
                              <p:par>
                                <p:cTn id="46" presetID="12" presetClass="entr" presetSubtype="4" fill="hold" grpId="0" nodeType="withEffect">
                                  <p:stCondLst>
                                    <p:cond delay="0"/>
                                  </p:stCondLst>
                                  <p:childTnLst>
                                    <p:set>
                                      <p:cBhvr>
                                        <p:cTn id="47" dur="1" fill="hold">
                                          <p:stCondLst>
                                            <p:cond delay="0"/>
                                          </p:stCondLst>
                                        </p:cTn>
                                        <p:tgtEl>
                                          <p:spTgt spid="205877"/>
                                        </p:tgtEl>
                                        <p:attrNameLst>
                                          <p:attrName>style.visibility</p:attrName>
                                        </p:attrNameLst>
                                      </p:cBhvr>
                                      <p:to>
                                        <p:strVal val="visible"/>
                                      </p:to>
                                    </p:set>
                                    <p:animEffect transition="in" filter="slide(fromBottom)">
                                      <p:cBhvr>
                                        <p:cTn id="48" dur="500"/>
                                        <p:tgtEl>
                                          <p:spTgt spid="205877"/>
                                        </p:tgtEl>
                                      </p:cBhvr>
                                    </p:animEffect>
                                  </p:childTnLst>
                                </p:cTn>
                              </p:par>
                              <p:par>
                                <p:cTn id="49" presetID="12" presetClass="entr" presetSubtype="4" fill="hold" grpId="0" nodeType="withEffect">
                                  <p:stCondLst>
                                    <p:cond delay="0"/>
                                  </p:stCondLst>
                                  <p:childTnLst>
                                    <p:set>
                                      <p:cBhvr>
                                        <p:cTn id="50" dur="1" fill="hold">
                                          <p:stCondLst>
                                            <p:cond delay="0"/>
                                          </p:stCondLst>
                                        </p:cTn>
                                        <p:tgtEl>
                                          <p:spTgt spid="205878"/>
                                        </p:tgtEl>
                                        <p:attrNameLst>
                                          <p:attrName>style.visibility</p:attrName>
                                        </p:attrNameLst>
                                      </p:cBhvr>
                                      <p:to>
                                        <p:strVal val="visible"/>
                                      </p:to>
                                    </p:set>
                                    <p:animEffect transition="in" filter="slide(fromBottom)">
                                      <p:cBhvr>
                                        <p:cTn id="51" dur="500"/>
                                        <p:tgtEl>
                                          <p:spTgt spid="205878"/>
                                        </p:tgtEl>
                                      </p:cBhvr>
                                    </p:animEffect>
                                  </p:childTnLst>
                                </p:cTn>
                              </p:par>
                              <p:par>
                                <p:cTn id="52" presetID="12" presetClass="entr" presetSubtype="4" fill="hold" grpId="0" nodeType="withEffect">
                                  <p:stCondLst>
                                    <p:cond delay="0"/>
                                  </p:stCondLst>
                                  <p:childTnLst>
                                    <p:set>
                                      <p:cBhvr>
                                        <p:cTn id="53" dur="1" fill="hold">
                                          <p:stCondLst>
                                            <p:cond delay="0"/>
                                          </p:stCondLst>
                                        </p:cTn>
                                        <p:tgtEl>
                                          <p:spTgt spid="205886"/>
                                        </p:tgtEl>
                                        <p:attrNameLst>
                                          <p:attrName>style.visibility</p:attrName>
                                        </p:attrNameLst>
                                      </p:cBhvr>
                                      <p:to>
                                        <p:strVal val="visible"/>
                                      </p:to>
                                    </p:set>
                                    <p:animEffect transition="in" filter="slide(fromBottom)">
                                      <p:cBhvr>
                                        <p:cTn id="54" dur="500"/>
                                        <p:tgtEl>
                                          <p:spTgt spid="205886"/>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12" presetClass="entr" presetSubtype="4" fill="hold" grpId="0" nodeType="clickEffect">
                                  <p:stCondLst>
                                    <p:cond delay="0"/>
                                  </p:stCondLst>
                                  <p:childTnLst>
                                    <p:set>
                                      <p:cBhvr>
                                        <p:cTn id="58" dur="1" fill="hold">
                                          <p:stCondLst>
                                            <p:cond delay="0"/>
                                          </p:stCondLst>
                                        </p:cTn>
                                        <p:tgtEl>
                                          <p:spTgt spid="205866"/>
                                        </p:tgtEl>
                                        <p:attrNameLst>
                                          <p:attrName>style.visibility</p:attrName>
                                        </p:attrNameLst>
                                      </p:cBhvr>
                                      <p:to>
                                        <p:strVal val="visible"/>
                                      </p:to>
                                    </p:set>
                                    <p:animEffect transition="in" filter="slide(fromBottom)">
                                      <p:cBhvr>
                                        <p:cTn id="59" dur="500"/>
                                        <p:tgtEl>
                                          <p:spTgt spid="205866"/>
                                        </p:tgtEl>
                                      </p:cBhvr>
                                    </p:animEffect>
                                  </p:childTnLst>
                                </p:cTn>
                              </p:par>
                              <p:par>
                                <p:cTn id="60" presetID="12" presetClass="entr" presetSubtype="4" fill="hold" grpId="0" nodeType="withEffect">
                                  <p:stCondLst>
                                    <p:cond delay="0"/>
                                  </p:stCondLst>
                                  <p:childTnLst>
                                    <p:set>
                                      <p:cBhvr>
                                        <p:cTn id="61" dur="1" fill="hold">
                                          <p:stCondLst>
                                            <p:cond delay="0"/>
                                          </p:stCondLst>
                                        </p:cTn>
                                        <p:tgtEl>
                                          <p:spTgt spid="205867"/>
                                        </p:tgtEl>
                                        <p:attrNameLst>
                                          <p:attrName>style.visibility</p:attrName>
                                        </p:attrNameLst>
                                      </p:cBhvr>
                                      <p:to>
                                        <p:strVal val="visible"/>
                                      </p:to>
                                    </p:set>
                                    <p:animEffect transition="in" filter="slide(fromBottom)">
                                      <p:cBhvr>
                                        <p:cTn id="62" dur="500"/>
                                        <p:tgtEl>
                                          <p:spTgt spid="205867"/>
                                        </p:tgtEl>
                                      </p:cBhvr>
                                    </p:animEffect>
                                  </p:childTnLst>
                                </p:cTn>
                              </p:par>
                              <p:par>
                                <p:cTn id="63" presetID="12" presetClass="entr" presetSubtype="4" fill="hold" grpId="0" nodeType="withEffect">
                                  <p:stCondLst>
                                    <p:cond delay="0"/>
                                  </p:stCondLst>
                                  <p:childTnLst>
                                    <p:set>
                                      <p:cBhvr>
                                        <p:cTn id="64" dur="1" fill="hold">
                                          <p:stCondLst>
                                            <p:cond delay="0"/>
                                          </p:stCondLst>
                                        </p:cTn>
                                        <p:tgtEl>
                                          <p:spTgt spid="205868"/>
                                        </p:tgtEl>
                                        <p:attrNameLst>
                                          <p:attrName>style.visibility</p:attrName>
                                        </p:attrNameLst>
                                      </p:cBhvr>
                                      <p:to>
                                        <p:strVal val="visible"/>
                                      </p:to>
                                    </p:set>
                                    <p:animEffect transition="in" filter="slide(fromBottom)">
                                      <p:cBhvr>
                                        <p:cTn id="65" dur="500"/>
                                        <p:tgtEl>
                                          <p:spTgt spid="205868"/>
                                        </p:tgtEl>
                                      </p:cBhvr>
                                    </p:animEffect>
                                  </p:childTnLst>
                                </p:cTn>
                              </p:par>
                              <p:par>
                                <p:cTn id="66" presetID="12" presetClass="entr" presetSubtype="4" fill="hold" grpId="0" nodeType="withEffect">
                                  <p:stCondLst>
                                    <p:cond delay="0"/>
                                  </p:stCondLst>
                                  <p:childTnLst>
                                    <p:set>
                                      <p:cBhvr>
                                        <p:cTn id="67" dur="1" fill="hold">
                                          <p:stCondLst>
                                            <p:cond delay="0"/>
                                          </p:stCondLst>
                                        </p:cTn>
                                        <p:tgtEl>
                                          <p:spTgt spid="205869"/>
                                        </p:tgtEl>
                                        <p:attrNameLst>
                                          <p:attrName>style.visibility</p:attrName>
                                        </p:attrNameLst>
                                      </p:cBhvr>
                                      <p:to>
                                        <p:strVal val="visible"/>
                                      </p:to>
                                    </p:set>
                                    <p:animEffect transition="in" filter="slide(fromBottom)">
                                      <p:cBhvr>
                                        <p:cTn id="68" dur="500"/>
                                        <p:tgtEl>
                                          <p:spTgt spid="205869"/>
                                        </p:tgtEl>
                                      </p:cBhvr>
                                    </p:animEffect>
                                  </p:childTnLst>
                                </p:cTn>
                              </p:par>
                              <p:par>
                                <p:cTn id="69" presetID="12" presetClass="entr" presetSubtype="4" fill="hold" grpId="0" nodeType="withEffect">
                                  <p:stCondLst>
                                    <p:cond delay="0"/>
                                  </p:stCondLst>
                                  <p:childTnLst>
                                    <p:set>
                                      <p:cBhvr>
                                        <p:cTn id="70" dur="1" fill="hold">
                                          <p:stCondLst>
                                            <p:cond delay="0"/>
                                          </p:stCondLst>
                                        </p:cTn>
                                        <p:tgtEl>
                                          <p:spTgt spid="205874"/>
                                        </p:tgtEl>
                                        <p:attrNameLst>
                                          <p:attrName>style.visibility</p:attrName>
                                        </p:attrNameLst>
                                      </p:cBhvr>
                                      <p:to>
                                        <p:strVal val="visible"/>
                                      </p:to>
                                    </p:set>
                                    <p:animEffect transition="in" filter="slide(fromBottom)">
                                      <p:cBhvr>
                                        <p:cTn id="71" dur="500"/>
                                        <p:tgtEl>
                                          <p:spTgt spid="205874"/>
                                        </p:tgtEl>
                                      </p:cBhvr>
                                    </p:animEffect>
                                  </p:childTnLst>
                                </p:cTn>
                              </p:par>
                              <p:par>
                                <p:cTn id="72" presetID="12" presetClass="entr" presetSubtype="4" fill="hold" grpId="0" nodeType="withEffect">
                                  <p:stCondLst>
                                    <p:cond delay="0"/>
                                  </p:stCondLst>
                                  <p:childTnLst>
                                    <p:set>
                                      <p:cBhvr>
                                        <p:cTn id="73" dur="1" fill="hold">
                                          <p:stCondLst>
                                            <p:cond delay="0"/>
                                          </p:stCondLst>
                                        </p:cTn>
                                        <p:tgtEl>
                                          <p:spTgt spid="205879"/>
                                        </p:tgtEl>
                                        <p:attrNameLst>
                                          <p:attrName>style.visibility</p:attrName>
                                        </p:attrNameLst>
                                      </p:cBhvr>
                                      <p:to>
                                        <p:strVal val="visible"/>
                                      </p:to>
                                    </p:set>
                                    <p:animEffect transition="in" filter="slide(fromBottom)">
                                      <p:cBhvr>
                                        <p:cTn id="74" dur="500"/>
                                        <p:tgtEl>
                                          <p:spTgt spid="205879"/>
                                        </p:tgtEl>
                                      </p:cBhvr>
                                    </p:animEffect>
                                  </p:childTnLst>
                                </p:cTn>
                              </p:par>
                              <p:par>
                                <p:cTn id="75" presetID="12" presetClass="entr" presetSubtype="4" fill="hold" grpId="0" nodeType="withEffect">
                                  <p:stCondLst>
                                    <p:cond delay="0"/>
                                  </p:stCondLst>
                                  <p:childTnLst>
                                    <p:set>
                                      <p:cBhvr>
                                        <p:cTn id="76" dur="1" fill="hold">
                                          <p:stCondLst>
                                            <p:cond delay="0"/>
                                          </p:stCondLst>
                                        </p:cTn>
                                        <p:tgtEl>
                                          <p:spTgt spid="205880"/>
                                        </p:tgtEl>
                                        <p:attrNameLst>
                                          <p:attrName>style.visibility</p:attrName>
                                        </p:attrNameLst>
                                      </p:cBhvr>
                                      <p:to>
                                        <p:strVal val="visible"/>
                                      </p:to>
                                    </p:set>
                                    <p:animEffect transition="in" filter="slide(fromBottom)">
                                      <p:cBhvr>
                                        <p:cTn id="77" dur="500"/>
                                        <p:tgtEl>
                                          <p:spTgt spid="205880"/>
                                        </p:tgtEl>
                                      </p:cBhvr>
                                    </p:animEffect>
                                  </p:childTnLst>
                                </p:cTn>
                              </p:par>
                              <p:par>
                                <p:cTn id="78" presetID="12" presetClass="entr" presetSubtype="4" fill="hold" grpId="0" nodeType="withEffect">
                                  <p:stCondLst>
                                    <p:cond delay="0"/>
                                  </p:stCondLst>
                                  <p:childTnLst>
                                    <p:set>
                                      <p:cBhvr>
                                        <p:cTn id="79" dur="1" fill="hold">
                                          <p:stCondLst>
                                            <p:cond delay="0"/>
                                          </p:stCondLst>
                                        </p:cTn>
                                        <p:tgtEl>
                                          <p:spTgt spid="205881"/>
                                        </p:tgtEl>
                                        <p:attrNameLst>
                                          <p:attrName>style.visibility</p:attrName>
                                        </p:attrNameLst>
                                      </p:cBhvr>
                                      <p:to>
                                        <p:strVal val="visible"/>
                                      </p:to>
                                    </p:set>
                                    <p:animEffect transition="in" filter="slide(fromBottom)">
                                      <p:cBhvr>
                                        <p:cTn id="80" dur="500"/>
                                        <p:tgtEl>
                                          <p:spTgt spid="205881"/>
                                        </p:tgtEl>
                                      </p:cBhvr>
                                    </p:animEffect>
                                  </p:childTnLst>
                                </p:cTn>
                              </p:par>
                              <p:par>
                                <p:cTn id="81" presetID="12" presetClass="entr" presetSubtype="4" fill="hold" grpId="0" nodeType="withEffect">
                                  <p:stCondLst>
                                    <p:cond delay="0"/>
                                  </p:stCondLst>
                                  <p:childTnLst>
                                    <p:set>
                                      <p:cBhvr>
                                        <p:cTn id="82" dur="1" fill="hold">
                                          <p:stCondLst>
                                            <p:cond delay="0"/>
                                          </p:stCondLst>
                                        </p:cTn>
                                        <p:tgtEl>
                                          <p:spTgt spid="205887"/>
                                        </p:tgtEl>
                                        <p:attrNameLst>
                                          <p:attrName>style.visibility</p:attrName>
                                        </p:attrNameLst>
                                      </p:cBhvr>
                                      <p:to>
                                        <p:strVal val="visible"/>
                                      </p:to>
                                    </p:set>
                                    <p:animEffect transition="in" filter="slide(fromBottom)">
                                      <p:cBhvr>
                                        <p:cTn id="83" dur="500"/>
                                        <p:tgtEl>
                                          <p:spTgt spid="205887"/>
                                        </p:tgtEl>
                                      </p:cBhvr>
                                    </p:animEffect>
                                  </p:childTnLst>
                                </p:cTn>
                              </p:par>
                              <p:par>
                                <p:cTn id="84" presetID="12" presetClass="entr" presetSubtype="4" fill="hold" grpId="0" nodeType="withEffect">
                                  <p:stCondLst>
                                    <p:cond delay="0"/>
                                  </p:stCondLst>
                                  <p:childTnLst>
                                    <p:set>
                                      <p:cBhvr>
                                        <p:cTn id="85" dur="1" fill="hold">
                                          <p:stCondLst>
                                            <p:cond delay="0"/>
                                          </p:stCondLst>
                                        </p:cTn>
                                        <p:tgtEl>
                                          <p:spTgt spid="205865"/>
                                        </p:tgtEl>
                                        <p:attrNameLst>
                                          <p:attrName>style.visibility</p:attrName>
                                        </p:attrNameLst>
                                      </p:cBhvr>
                                      <p:to>
                                        <p:strVal val="visible"/>
                                      </p:to>
                                    </p:set>
                                    <p:animEffect transition="in" filter="slide(fromBottom)">
                                      <p:cBhvr>
                                        <p:cTn id="86" dur="500"/>
                                        <p:tgtEl>
                                          <p:spTgt spid="205865"/>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12" presetClass="entr" presetSubtype="4" fill="hold" grpId="0" nodeType="clickEffect">
                                  <p:stCondLst>
                                    <p:cond delay="0"/>
                                  </p:stCondLst>
                                  <p:childTnLst>
                                    <p:set>
                                      <p:cBhvr>
                                        <p:cTn id="90" dur="1" fill="hold">
                                          <p:stCondLst>
                                            <p:cond delay="0"/>
                                          </p:stCondLst>
                                        </p:cTn>
                                        <p:tgtEl>
                                          <p:spTgt spid="205855"/>
                                        </p:tgtEl>
                                        <p:attrNameLst>
                                          <p:attrName>style.visibility</p:attrName>
                                        </p:attrNameLst>
                                      </p:cBhvr>
                                      <p:to>
                                        <p:strVal val="visible"/>
                                      </p:to>
                                    </p:set>
                                    <p:animEffect transition="in" filter="slide(fromBottom)">
                                      <p:cBhvr>
                                        <p:cTn id="91" dur="500"/>
                                        <p:tgtEl>
                                          <p:spTgt spid="205855"/>
                                        </p:tgtEl>
                                      </p:cBhvr>
                                    </p:animEffect>
                                  </p:childTnLst>
                                </p:cTn>
                              </p:par>
                              <p:par>
                                <p:cTn id="92" presetID="12" presetClass="entr" presetSubtype="4" fill="hold" grpId="0" nodeType="withEffect">
                                  <p:stCondLst>
                                    <p:cond delay="0"/>
                                  </p:stCondLst>
                                  <p:childTnLst>
                                    <p:set>
                                      <p:cBhvr>
                                        <p:cTn id="93" dur="1" fill="hold">
                                          <p:stCondLst>
                                            <p:cond delay="0"/>
                                          </p:stCondLst>
                                        </p:cTn>
                                        <p:tgtEl>
                                          <p:spTgt spid="205856"/>
                                        </p:tgtEl>
                                        <p:attrNameLst>
                                          <p:attrName>style.visibility</p:attrName>
                                        </p:attrNameLst>
                                      </p:cBhvr>
                                      <p:to>
                                        <p:strVal val="visible"/>
                                      </p:to>
                                    </p:set>
                                    <p:animEffect transition="in" filter="slide(fromBottom)">
                                      <p:cBhvr>
                                        <p:cTn id="94" dur="500"/>
                                        <p:tgtEl>
                                          <p:spTgt spid="205856"/>
                                        </p:tgtEl>
                                      </p:cBhvr>
                                    </p:animEffect>
                                  </p:childTnLst>
                                </p:cTn>
                              </p:par>
                              <p:par>
                                <p:cTn id="95" presetID="12" presetClass="entr" presetSubtype="4" fill="hold" grpId="0" nodeType="withEffect">
                                  <p:stCondLst>
                                    <p:cond delay="0"/>
                                  </p:stCondLst>
                                  <p:childTnLst>
                                    <p:set>
                                      <p:cBhvr>
                                        <p:cTn id="96" dur="1" fill="hold">
                                          <p:stCondLst>
                                            <p:cond delay="0"/>
                                          </p:stCondLst>
                                        </p:cTn>
                                        <p:tgtEl>
                                          <p:spTgt spid="205857"/>
                                        </p:tgtEl>
                                        <p:attrNameLst>
                                          <p:attrName>style.visibility</p:attrName>
                                        </p:attrNameLst>
                                      </p:cBhvr>
                                      <p:to>
                                        <p:strVal val="visible"/>
                                      </p:to>
                                    </p:set>
                                    <p:animEffect transition="in" filter="slide(fromBottom)">
                                      <p:cBhvr>
                                        <p:cTn id="97" dur="500"/>
                                        <p:tgtEl>
                                          <p:spTgt spid="205857"/>
                                        </p:tgtEl>
                                      </p:cBhvr>
                                    </p:animEffect>
                                  </p:childTnLst>
                                </p:cTn>
                              </p:par>
                              <p:par>
                                <p:cTn id="98" presetID="12" presetClass="entr" presetSubtype="4" fill="hold" grpId="0" nodeType="withEffect">
                                  <p:stCondLst>
                                    <p:cond delay="0"/>
                                  </p:stCondLst>
                                  <p:childTnLst>
                                    <p:set>
                                      <p:cBhvr>
                                        <p:cTn id="99" dur="1" fill="hold">
                                          <p:stCondLst>
                                            <p:cond delay="0"/>
                                          </p:stCondLst>
                                        </p:cTn>
                                        <p:tgtEl>
                                          <p:spTgt spid="205870"/>
                                        </p:tgtEl>
                                        <p:attrNameLst>
                                          <p:attrName>style.visibility</p:attrName>
                                        </p:attrNameLst>
                                      </p:cBhvr>
                                      <p:to>
                                        <p:strVal val="visible"/>
                                      </p:to>
                                    </p:set>
                                    <p:animEffect transition="in" filter="slide(fromBottom)">
                                      <p:cBhvr>
                                        <p:cTn id="100" dur="500"/>
                                        <p:tgtEl>
                                          <p:spTgt spid="205870"/>
                                        </p:tgtEl>
                                      </p:cBhvr>
                                    </p:animEffect>
                                  </p:childTnLst>
                                </p:cTn>
                              </p:par>
                              <p:par>
                                <p:cTn id="101" presetID="12" presetClass="entr" presetSubtype="4" fill="hold" grpId="0" nodeType="withEffect">
                                  <p:stCondLst>
                                    <p:cond delay="0"/>
                                  </p:stCondLst>
                                  <p:childTnLst>
                                    <p:set>
                                      <p:cBhvr>
                                        <p:cTn id="102" dur="1" fill="hold">
                                          <p:stCondLst>
                                            <p:cond delay="0"/>
                                          </p:stCondLst>
                                        </p:cTn>
                                        <p:tgtEl>
                                          <p:spTgt spid="205871"/>
                                        </p:tgtEl>
                                        <p:attrNameLst>
                                          <p:attrName>style.visibility</p:attrName>
                                        </p:attrNameLst>
                                      </p:cBhvr>
                                      <p:to>
                                        <p:strVal val="visible"/>
                                      </p:to>
                                    </p:set>
                                    <p:animEffect transition="in" filter="slide(fromBottom)">
                                      <p:cBhvr>
                                        <p:cTn id="103" dur="500"/>
                                        <p:tgtEl>
                                          <p:spTgt spid="205871"/>
                                        </p:tgtEl>
                                      </p:cBhvr>
                                    </p:animEffect>
                                  </p:childTnLst>
                                </p:cTn>
                              </p:par>
                              <p:par>
                                <p:cTn id="104" presetID="12" presetClass="entr" presetSubtype="4" fill="hold" grpId="0" nodeType="withEffect">
                                  <p:stCondLst>
                                    <p:cond delay="0"/>
                                  </p:stCondLst>
                                  <p:childTnLst>
                                    <p:set>
                                      <p:cBhvr>
                                        <p:cTn id="105" dur="1" fill="hold">
                                          <p:stCondLst>
                                            <p:cond delay="0"/>
                                          </p:stCondLst>
                                        </p:cTn>
                                        <p:tgtEl>
                                          <p:spTgt spid="205875"/>
                                        </p:tgtEl>
                                        <p:attrNameLst>
                                          <p:attrName>style.visibility</p:attrName>
                                        </p:attrNameLst>
                                      </p:cBhvr>
                                      <p:to>
                                        <p:strVal val="visible"/>
                                      </p:to>
                                    </p:set>
                                    <p:animEffect transition="in" filter="slide(fromBottom)">
                                      <p:cBhvr>
                                        <p:cTn id="106" dur="500"/>
                                        <p:tgtEl>
                                          <p:spTgt spid="205875"/>
                                        </p:tgtEl>
                                      </p:cBhvr>
                                    </p:animEffect>
                                  </p:childTnLst>
                                </p:cTn>
                              </p:par>
                              <p:par>
                                <p:cTn id="107" presetID="12" presetClass="entr" presetSubtype="4" fill="hold" grpId="0" nodeType="withEffect">
                                  <p:stCondLst>
                                    <p:cond delay="0"/>
                                  </p:stCondLst>
                                  <p:childTnLst>
                                    <p:set>
                                      <p:cBhvr>
                                        <p:cTn id="108" dur="1" fill="hold">
                                          <p:stCondLst>
                                            <p:cond delay="0"/>
                                          </p:stCondLst>
                                        </p:cTn>
                                        <p:tgtEl>
                                          <p:spTgt spid="205888"/>
                                        </p:tgtEl>
                                        <p:attrNameLst>
                                          <p:attrName>style.visibility</p:attrName>
                                        </p:attrNameLst>
                                      </p:cBhvr>
                                      <p:to>
                                        <p:strVal val="visible"/>
                                      </p:to>
                                    </p:set>
                                    <p:animEffect transition="in" filter="slide(fromBottom)">
                                      <p:cBhvr>
                                        <p:cTn id="109" dur="500"/>
                                        <p:tgtEl>
                                          <p:spTgt spid="205888"/>
                                        </p:tgtEl>
                                      </p:cBhvr>
                                    </p:animEffect>
                                  </p:childTnLst>
                                </p:cTn>
                              </p:par>
                            </p:childTnLst>
                          </p:cTn>
                        </p:par>
                      </p:childTnLst>
                    </p:cTn>
                  </p:par>
                  <p:par>
                    <p:cTn id="110" fill="hold" nodeType="clickPar">
                      <p:stCondLst>
                        <p:cond delay="indefinite"/>
                      </p:stCondLst>
                      <p:childTnLst>
                        <p:par>
                          <p:cTn id="111" fill="hold" nodeType="withGroup">
                            <p:stCondLst>
                              <p:cond delay="0"/>
                            </p:stCondLst>
                            <p:childTnLst>
                              <p:par>
                                <p:cTn id="112" presetID="12" presetClass="entr" presetSubtype="4" fill="hold" grpId="0" nodeType="clickEffect">
                                  <p:stCondLst>
                                    <p:cond delay="0"/>
                                  </p:stCondLst>
                                  <p:childTnLst>
                                    <p:set>
                                      <p:cBhvr>
                                        <p:cTn id="113" dur="1" fill="hold">
                                          <p:stCondLst>
                                            <p:cond delay="0"/>
                                          </p:stCondLst>
                                        </p:cTn>
                                        <p:tgtEl>
                                          <p:spTgt spid="205872"/>
                                        </p:tgtEl>
                                        <p:attrNameLst>
                                          <p:attrName>style.visibility</p:attrName>
                                        </p:attrNameLst>
                                      </p:cBhvr>
                                      <p:to>
                                        <p:strVal val="visible"/>
                                      </p:to>
                                    </p:set>
                                    <p:animEffect transition="in" filter="slide(fromBottom)">
                                      <p:cBhvr>
                                        <p:cTn id="114" dur="500"/>
                                        <p:tgtEl>
                                          <p:spTgt spid="205872"/>
                                        </p:tgtEl>
                                      </p:cBhvr>
                                    </p:animEffect>
                                  </p:childTnLst>
                                </p:cTn>
                              </p:par>
                              <p:par>
                                <p:cTn id="115" presetID="12" presetClass="entr" presetSubtype="4" fill="hold" grpId="0" nodeType="withEffect">
                                  <p:stCondLst>
                                    <p:cond delay="0"/>
                                  </p:stCondLst>
                                  <p:childTnLst>
                                    <p:set>
                                      <p:cBhvr>
                                        <p:cTn id="116" dur="1" fill="hold">
                                          <p:stCondLst>
                                            <p:cond delay="0"/>
                                          </p:stCondLst>
                                        </p:cTn>
                                        <p:tgtEl>
                                          <p:spTgt spid="205882"/>
                                        </p:tgtEl>
                                        <p:attrNameLst>
                                          <p:attrName>style.visibility</p:attrName>
                                        </p:attrNameLst>
                                      </p:cBhvr>
                                      <p:to>
                                        <p:strVal val="visible"/>
                                      </p:to>
                                    </p:set>
                                    <p:animEffect transition="in" filter="slide(fromBottom)">
                                      <p:cBhvr>
                                        <p:cTn id="117" dur="500"/>
                                        <p:tgtEl>
                                          <p:spTgt spid="2058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49" grpId="0"/>
      <p:bldP spid="205850" grpId="0" animBg="1"/>
      <p:bldP spid="205851" grpId="0" animBg="1"/>
      <p:bldP spid="205852" grpId="0" animBg="1"/>
      <p:bldP spid="205855" grpId="0" animBg="1"/>
      <p:bldP spid="205856" grpId="0" animBg="1"/>
      <p:bldP spid="205857" grpId="0" animBg="1"/>
      <p:bldP spid="205858" grpId="0" animBg="1"/>
      <p:bldP spid="205860" grpId="0"/>
      <p:bldP spid="205861" grpId="0" animBg="1"/>
      <p:bldP spid="205862" grpId="0" animBg="1"/>
      <p:bldP spid="205863" grpId="0" animBg="1"/>
      <p:bldP spid="205864" grpId="0" animBg="1"/>
      <p:bldP spid="205865" grpId="0"/>
      <p:bldP spid="205866" grpId="0" animBg="1"/>
      <p:bldP spid="205867" grpId="0" animBg="1"/>
      <p:bldP spid="205868" grpId="0" animBg="1"/>
      <p:bldP spid="205869" grpId="0" animBg="1"/>
      <p:bldP spid="205870" grpId="0" animBg="1"/>
      <p:bldP spid="205871" grpId="0"/>
      <p:bldP spid="205872" grpId="0"/>
      <p:bldP spid="205873" grpId="0" animBg="1"/>
      <p:bldP spid="205874" grpId="0" animBg="1"/>
      <p:bldP spid="205875" grpId="0" animBg="1"/>
      <p:bldP spid="205876" grpId="0" animBg="1"/>
      <p:bldP spid="205877" grpId="0" animBg="1"/>
      <p:bldP spid="205878" grpId="0" animBg="1"/>
      <p:bldP spid="205879" grpId="0" animBg="1"/>
      <p:bldP spid="205880" grpId="0" animBg="1"/>
      <p:bldP spid="205881" grpId="0" animBg="1"/>
      <p:bldP spid="205882" grpId="0" animBg="1"/>
      <p:bldP spid="205885" grpId="0"/>
      <p:bldP spid="205886" grpId="0"/>
      <p:bldP spid="205887" grpId="0"/>
      <p:bldP spid="205888"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4"/>
          <p:cNvSpPr>
            <a:spLocks noGrp="1" noChangeArrowheads="1"/>
          </p:cNvSpPr>
          <p:nvPr>
            <p:ph type="title"/>
          </p:nvPr>
        </p:nvSpPr>
        <p:spPr>
          <a:xfrm>
            <a:off x="1524000" y="1341439"/>
            <a:ext cx="9144000" cy="1582737"/>
          </a:xfrm>
        </p:spPr>
        <p:txBody>
          <a:bodyPr rtlCol="0">
            <a:normAutofit fontScale="90000"/>
          </a:bodyPr>
          <a:lstStyle/>
          <a:p>
            <a:pPr>
              <a:lnSpc>
                <a:spcPct val="80000"/>
              </a:lnSpc>
              <a:defRPr/>
            </a:pPr>
            <a:r>
              <a:rPr lang="it-IT" sz="4400"/>
              <a:t>PASSIVITA'</a:t>
            </a:r>
            <a:r>
              <a:rPr lang="it-IT" smtClean="0"/>
              <a:t> </a:t>
            </a:r>
            <a:r>
              <a:rPr lang="it-IT" sz="1400"/>
              <a:t/>
            </a:r>
            <a:br>
              <a:rPr lang="it-IT" sz="1400"/>
            </a:br>
            <a:r>
              <a:rPr lang="it-IT" sz="1400"/>
              <a:t/>
            </a:r>
            <a:br>
              <a:rPr lang="it-IT" sz="1400"/>
            </a:br>
            <a:r>
              <a:rPr lang="it-IT" smtClean="0">
                <a:solidFill>
                  <a:srgbClr val="FF0000"/>
                </a:solidFill>
              </a:rPr>
              <a:t>Genova, aprile 2009</a:t>
            </a:r>
            <a:br>
              <a:rPr lang="it-IT" smtClean="0">
                <a:solidFill>
                  <a:srgbClr val="FF0000"/>
                </a:solidFill>
              </a:rPr>
            </a:br>
            <a:r>
              <a:rPr lang="it-IT" sz="1200"/>
              <a:t/>
            </a:r>
            <a:br>
              <a:rPr lang="it-IT" sz="1200"/>
            </a:br>
            <a:r>
              <a:rPr lang="it-IT" i="1" smtClean="0"/>
              <a:t>Stefano Lauciello</a:t>
            </a:r>
            <a:r>
              <a:rPr lang="it-IT" i="1"/>
              <a:t/>
            </a:r>
            <a:br>
              <a:rPr lang="it-IT" i="1"/>
            </a:br>
            <a:endParaRPr lang="it-IT" i="1"/>
          </a:p>
        </p:txBody>
      </p:sp>
      <p:sp>
        <p:nvSpPr>
          <p:cNvPr id="58371" name="Segnaposto numero diapositiva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FDB55FE3-0AB8-4073-A9C7-0BCC11AB7BD2}" type="slidenum">
              <a:rPr lang="it-IT" sz="2400">
                <a:solidFill>
                  <a:schemeClr val="bg1"/>
                </a:solidFill>
              </a:rPr>
              <a:pPr/>
              <a:t>48</a:t>
            </a:fld>
            <a:endParaRPr lang="it-IT" sz="2400">
              <a:solidFill>
                <a:schemeClr val="bg1"/>
              </a:solidFill>
            </a:endParaRPr>
          </a:p>
        </p:txBody>
      </p:sp>
      <p:sp>
        <p:nvSpPr>
          <p:cNvPr id="58372" name="Rectangle 7"/>
          <p:cNvSpPr>
            <a:spLocks noChangeArrowheads="1"/>
          </p:cNvSpPr>
          <p:nvPr/>
        </p:nvSpPr>
        <p:spPr bwMode="auto">
          <a:xfrm>
            <a:off x="3503613" y="188913"/>
            <a:ext cx="5256212" cy="8255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r>
              <a:rPr lang="en-US" sz="1600" b="1" i="1">
                <a:solidFill>
                  <a:schemeClr val="accent1"/>
                </a:solidFill>
              </a:rPr>
              <a:t>CENTRO DI FORMAZIONE</a:t>
            </a:r>
            <a:endParaRPr lang="en-US" sz="1600">
              <a:solidFill>
                <a:schemeClr val="accent1"/>
              </a:solidFill>
            </a:endParaRPr>
          </a:p>
          <a:p>
            <a:pPr algn="ctr" eaLnBrk="1" hangingPunct="1"/>
            <a:r>
              <a:rPr lang="en-US" sz="1600" b="1" i="1">
                <a:solidFill>
                  <a:schemeClr val="accent1"/>
                </a:solidFill>
              </a:rPr>
              <a:t>ALL’INTERVENTO EDUCATIVO PSICOSOCIALE</a:t>
            </a:r>
            <a:endParaRPr lang="en-US" sz="1600">
              <a:solidFill>
                <a:schemeClr val="accent1"/>
              </a:solidFill>
            </a:endParaRPr>
          </a:p>
          <a:p>
            <a:pPr algn="ctr" eaLnBrk="1" hangingPunct="1"/>
            <a:r>
              <a:rPr lang="en-GB" sz="1600" b="1" i="1">
                <a:solidFill>
                  <a:schemeClr val="accent1"/>
                </a:solidFill>
              </a:rPr>
              <a:t>J.E.T. JESUIT ENCOUNTER TRAINING</a:t>
            </a:r>
          </a:p>
        </p:txBody>
      </p:sp>
      <p:sp>
        <p:nvSpPr>
          <p:cNvPr id="58373" name="Rectangle 10"/>
          <p:cNvSpPr>
            <a:spLocks noChangeArrowheads="1"/>
          </p:cNvSpPr>
          <p:nvPr/>
        </p:nvSpPr>
        <p:spPr bwMode="auto">
          <a:xfrm>
            <a:off x="4800600" y="5805489"/>
            <a:ext cx="277495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r>
              <a:rPr lang="it-IT" b="1">
                <a:solidFill>
                  <a:srgbClr val="FF0000"/>
                </a:solidFill>
              </a:rPr>
              <a:t>www. counselingjet.it</a:t>
            </a:r>
          </a:p>
        </p:txBody>
      </p:sp>
      <p:sp>
        <p:nvSpPr>
          <p:cNvPr id="58374" name="Rectangle 13"/>
          <p:cNvSpPr>
            <a:spLocks noChangeArrowheads="1"/>
          </p:cNvSpPr>
          <p:nvPr/>
        </p:nvSpPr>
        <p:spPr bwMode="auto">
          <a:xfrm>
            <a:off x="1703389" y="2924176"/>
            <a:ext cx="8785225" cy="2733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355600" indent="-355600">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nSpc>
                <a:spcPct val="120000"/>
              </a:lnSpc>
            </a:pPr>
            <a:r>
              <a:rPr lang="it-IT" sz="1800" b="1" i="1">
                <a:solidFill>
                  <a:schemeClr val="accent2"/>
                </a:solidFill>
              </a:rPr>
              <a:t>Riferimenti bibliografici:</a:t>
            </a:r>
          </a:p>
          <a:p>
            <a:pPr algn="just">
              <a:lnSpc>
                <a:spcPct val="120000"/>
              </a:lnSpc>
              <a:buFontTx/>
              <a:buChar char="•"/>
            </a:pPr>
            <a:r>
              <a:rPr lang="en-GB" sz="1800" i="1" u="sng">
                <a:solidFill>
                  <a:schemeClr val="accent2"/>
                </a:solidFill>
              </a:rPr>
              <a:t>SCHIFF Jacqui Lee</a:t>
            </a:r>
            <a:r>
              <a:rPr lang="en-GB" sz="1800" i="1">
                <a:solidFill>
                  <a:schemeClr val="accent2"/>
                </a:solidFill>
              </a:rPr>
              <a:t> “Chathexis Reader – Tarnsactional Analysis Treatment of Psychosis”, Harpe &amp; row, Publishers, 1975. </a:t>
            </a:r>
            <a:r>
              <a:rPr lang="it-IT" sz="1800" i="1">
                <a:solidFill>
                  <a:schemeClr val="accent2"/>
                </a:solidFill>
              </a:rPr>
              <a:t>Trad. It. Di Wilfredo Galliano, Carlo Moiso, Michele Novellino, “</a:t>
            </a:r>
            <a:r>
              <a:rPr lang="it-IT" sz="1800" i="1" u="sng">
                <a:solidFill>
                  <a:schemeClr val="accent2"/>
                </a:solidFill>
              </a:rPr>
              <a:t>Analisi Transazionale e cura delle psicosi</a:t>
            </a:r>
            <a:r>
              <a:rPr lang="it-IT" sz="1800" i="1">
                <a:solidFill>
                  <a:schemeClr val="accent2"/>
                </a:solidFill>
              </a:rPr>
              <a:t>”, Casa editrice Astrolabio-Ubaldini editore, Roma, 1980</a:t>
            </a:r>
          </a:p>
          <a:p>
            <a:pPr algn="just">
              <a:lnSpc>
                <a:spcPct val="120000"/>
              </a:lnSpc>
              <a:buFontTx/>
              <a:buChar char="•"/>
            </a:pPr>
            <a:r>
              <a:rPr lang="it-IT" sz="1800" i="1">
                <a:solidFill>
                  <a:schemeClr val="accent2"/>
                </a:solidFill>
              </a:rPr>
              <a:t>STEWART Ian e JOINES Vann S., tradotto in italiano da Salvatore Maddaloni, “</a:t>
            </a:r>
            <a:r>
              <a:rPr lang="it-IT" sz="1800" i="1" u="sng">
                <a:solidFill>
                  <a:schemeClr val="accent2"/>
                </a:solidFill>
              </a:rPr>
              <a:t>L’Analisi Transazionale. Guida alla psicologia dei rapporti umani</a:t>
            </a:r>
            <a:r>
              <a:rPr lang="it-IT" sz="1800" i="1">
                <a:solidFill>
                  <a:schemeClr val="accent2"/>
                </a:solidFill>
              </a:rPr>
              <a:t>”. Ed. Garzanti.</a:t>
            </a:r>
          </a:p>
          <a:p>
            <a:pPr>
              <a:lnSpc>
                <a:spcPct val="120000"/>
              </a:lnSpc>
              <a:buFontTx/>
              <a:buChar char="•"/>
            </a:pPr>
            <a:r>
              <a:rPr lang="it-IT" sz="1800" i="1">
                <a:solidFill>
                  <a:schemeClr val="accent2"/>
                </a:solidFill>
              </a:rPr>
              <a:t>Appunti al corso di Counseling – Appunti a supervisioni con Vittorio Soana S. J.</a:t>
            </a:r>
          </a:p>
        </p:txBody>
      </p:sp>
    </p:spTree>
    <p:extLst>
      <p:ext uri="{BB962C8B-B14F-4D97-AF65-F5344CB8AC3E}">
        <p14:creationId xmlns:p14="http://schemas.microsoft.com/office/powerpoint/2010/main" xmlns="" val="12511732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egnaposto numero diapositiva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3481E6F0-2CB4-44D1-841F-13D193B06B6E}" type="slidenum">
              <a:rPr lang="it-IT" sz="2400">
                <a:solidFill>
                  <a:schemeClr val="bg1"/>
                </a:solidFill>
              </a:rPr>
              <a:pPr/>
              <a:t>49</a:t>
            </a:fld>
            <a:endParaRPr lang="it-IT" sz="2400">
              <a:solidFill>
                <a:schemeClr val="bg1"/>
              </a:solidFill>
            </a:endParaRPr>
          </a:p>
        </p:txBody>
      </p:sp>
      <p:sp>
        <p:nvSpPr>
          <p:cNvPr id="187396" name="Oval 4"/>
          <p:cNvSpPr>
            <a:spLocks noChangeArrowheads="1"/>
          </p:cNvSpPr>
          <p:nvPr/>
        </p:nvSpPr>
        <p:spPr bwMode="auto">
          <a:xfrm>
            <a:off x="5159375" y="547688"/>
            <a:ext cx="3816350" cy="4679950"/>
          </a:xfrm>
          <a:prstGeom prst="ellipse">
            <a:avLst/>
          </a:prstGeom>
          <a:solidFill>
            <a:schemeClr val="accent1"/>
          </a:solidFill>
          <a:ln w="9525">
            <a:solidFill>
              <a:schemeClr val="tx1"/>
            </a:solidFill>
            <a:prstDash val="lgDash"/>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60420" name="AutoShape 3"/>
          <p:cNvSpPr>
            <a:spLocks noChangeArrowheads="1"/>
          </p:cNvSpPr>
          <p:nvPr/>
        </p:nvSpPr>
        <p:spPr bwMode="auto">
          <a:xfrm rot="10800000">
            <a:off x="2927351" y="474663"/>
            <a:ext cx="6048375" cy="4826000"/>
          </a:xfrm>
          <a:prstGeom prst="homePlate">
            <a:avLst>
              <a:gd name="adj" fmla="val 16171"/>
            </a:avLst>
          </a:prstGeom>
          <a:solidFill>
            <a:srgbClr val="FFCC99">
              <a:alpha val="50195"/>
            </a:srgbClr>
          </a:solidFill>
          <a:ln w="9525">
            <a:solidFill>
              <a:schemeClr val="tx1"/>
            </a:solidFill>
            <a:prstDash val="lgDash"/>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grpSp>
        <p:nvGrpSpPr>
          <p:cNvPr id="187416" name="Group 24"/>
          <p:cNvGrpSpPr>
            <a:grpSpLocks/>
          </p:cNvGrpSpPr>
          <p:nvPr/>
        </p:nvGrpSpPr>
        <p:grpSpPr bwMode="auto">
          <a:xfrm>
            <a:off x="3648075" y="619126"/>
            <a:ext cx="2952750" cy="4538663"/>
            <a:chOff x="1338" y="390"/>
            <a:chExt cx="1860" cy="2812"/>
          </a:xfrm>
        </p:grpSpPr>
        <p:sp>
          <p:nvSpPr>
            <p:cNvPr id="60441" name="AutoShape 5"/>
            <p:cNvSpPr>
              <a:spLocks noChangeArrowheads="1"/>
            </p:cNvSpPr>
            <p:nvPr/>
          </p:nvSpPr>
          <p:spPr bwMode="auto">
            <a:xfrm>
              <a:off x="1338" y="390"/>
              <a:ext cx="1860" cy="2812"/>
            </a:xfrm>
            <a:prstGeom prst="roundRect">
              <a:avLst>
                <a:gd name="adj" fmla="val 16667"/>
              </a:avLst>
            </a:prstGeom>
            <a:solidFill>
              <a:srgbClr val="FFFF00">
                <a:alpha val="50195"/>
              </a:srgbClr>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60442" name="Text Box 20"/>
            <p:cNvSpPr txBox="1">
              <a:spLocks noChangeArrowheads="1"/>
            </p:cNvSpPr>
            <p:nvPr/>
          </p:nvSpPr>
          <p:spPr bwMode="auto">
            <a:xfrm rot="-5400000">
              <a:off x="410" y="1726"/>
              <a:ext cx="25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spcBef>
                  <a:spcPct val="50000"/>
                </a:spcBef>
              </a:pPr>
              <a:r>
                <a:rPr lang="it-IT" sz="1800" b="1">
                  <a:solidFill>
                    <a:srgbClr val="FF3300"/>
                  </a:solidFill>
                </a:rPr>
                <a:t>SISTEMA DI RIFERIMENTO</a:t>
              </a:r>
            </a:p>
          </p:txBody>
        </p:sp>
      </p:grpSp>
      <p:sp>
        <p:nvSpPr>
          <p:cNvPr id="60422" name="AutoShape 2"/>
          <p:cNvSpPr>
            <a:spLocks noChangeArrowheads="1"/>
          </p:cNvSpPr>
          <p:nvPr/>
        </p:nvSpPr>
        <p:spPr bwMode="auto">
          <a:xfrm rot="10800000">
            <a:off x="9047164" y="474664"/>
            <a:ext cx="1152525" cy="4899025"/>
          </a:xfrm>
          <a:prstGeom prst="homePlate">
            <a:avLst>
              <a:gd name="adj" fmla="val 25000"/>
            </a:avLst>
          </a:prstGeom>
          <a:solidFill>
            <a:srgbClr val="CCFFFF">
              <a:alpha val="50195"/>
            </a:srgbClr>
          </a:solidFill>
          <a:ln w="952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187398" name="AutoShape 6"/>
          <p:cNvSpPr>
            <a:spLocks noChangeArrowheads="1"/>
          </p:cNvSpPr>
          <p:nvPr/>
        </p:nvSpPr>
        <p:spPr bwMode="auto">
          <a:xfrm>
            <a:off x="4584700" y="1123951"/>
            <a:ext cx="2952750" cy="3527425"/>
          </a:xfrm>
          <a:prstGeom prst="leftRightArrow">
            <a:avLst>
              <a:gd name="adj1" fmla="val 62722"/>
              <a:gd name="adj2" fmla="val 11074"/>
            </a:avLst>
          </a:prstGeom>
          <a:solidFill>
            <a:srgbClr val="00FF00">
              <a:alpha val="50195"/>
            </a:srgbClr>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187399" name="Text Box 7"/>
          <p:cNvSpPr txBox="1">
            <a:spLocks noChangeArrowheads="1"/>
          </p:cNvSpPr>
          <p:nvPr/>
        </p:nvSpPr>
        <p:spPr bwMode="auto">
          <a:xfrm>
            <a:off x="5521325" y="1843088"/>
            <a:ext cx="1512888"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spcBef>
                <a:spcPct val="50000"/>
              </a:spcBef>
            </a:pPr>
            <a:r>
              <a:rPr lang="it-IT" sz="1800" b="1"/>
              <a:t>Grandiosità</a:t>
            </a:r>
          </a:p>
        </p:txBody>
      </p:sp>
      <p:sp>
        <p:nvSpPr>
          <p:cNvPr id="187400" name="Text Box 8"/>
          <p:cNvSpPr txBox="1">
            <a:spLocks noChangeArrowheads="1"/>
          </p:cNvSpPr>
          <p:nvPr/>
        </p:nvSpPr>
        <p:spPr bwMode="auto">
          <a:xfrm>
            <a:off x="5232400" y="2779713"/>
            <a:ext cx="2160588"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spcBef>
                <a:spcPct val="50000"/>
              </a:spcBef>
            </a:pPr>
            <a:r>
              <a:rPr lang="it-IT" sz="1800" b="1"/>
              <a:t>Comportamenti passivi</a:t>
            </a:r>
          </a:p>
        </p:txBody>
      </p:sp>
      <p:sp>
        <p:nvSpPr>
          <p:cNvPr id="187401" name="Text Box 9"/>
          <p:cNvSpPr txBox="1">
            <a:spLocks noChangeArrowheads="1"/>
          </p:cNvSpPr>
          <p:nvPr/>
        </p:nvSpPr>
        <p:spPr bwMode="auto">
          <a:xfrm rot="-5400000">
            <a:off x="3810795" y="2690020"/>
            <a:ext cx="2376487"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spcBef>
                <a:spcPct val="50000"/>
              </a:spcBef>
            </a:pPr>
            <a:r>
              <a:rPr lang="it-IT" b="1">
                <a:solidFill>
                  <a:srgbClr val="009900"/>
                </a:solidFill>
              </a:rPr>
              <a:t>SVALUTAZIONE</a:t>
            </a:r>
          </a:p>
        </p:txBody>
      </p:sp>
      <p:sp>
        <p:nvSpPr>
          <p:cNvPr id="187402" name="Text Box 10"/>
          <p:cNvSpPr txBox="1">
            <a:spLocks noChangeArrowheads="1"/>
          </p:cNvSpPr>
          <p:nvPr/>
        </p:nvSpPr>
        <p:spPr bwMode="auto">
          <a:xfrm>
            <a:off x="6311900" y="908051"/>
            <a:ext cx="19431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spcBef>
                <a:spcPct val="50000"/>
              </a:spcBef>
            </a:pPr>
            <a:r>
              <a:rPr lang="it-IT" sz="1800" b="1">
                <a:solidFill>
                  <a:schemeClr val="accent2"/>
                </a:solidFill>
              </a:rPr>
              <a:t>RIDEFINIZIONE</a:t>
            </a:r>
          </a:p>
        </p:txBody>
      </p:sp>
      <p:sp>
        <p:nvSpPr>
          <p:cNvPr id="187403" name="AutoShape 11"/>
          <p:cNvSpPr>
            <a:spLocks noChangeArrowheads="1"/>
          </p:cNvSpPr>
          <p:nvPr/>
        </p:nvSpPr>
        <p:spPr bwMode="auto">
          <a:xfrm>
            <a:off x="5375276" y="187326"/>
            <a:ext cx="1584325" cy="1439863"/>
          </a:xfrm>
          <a:prstGeom prst="downArrowCallout">
            <a:avLst>
              <a:gd name="adj1" fmla="val 25583"/>
              <a:gd name="adj2" fmla="val 27452"/>
              <a:gd name="adj3" fmla="val 20398"/>
              <a:gd name="adj4" fmla="val 49616"/>
            </a:avLst>
          </a:prstGeom>
          <a:solidFill>
            <a:srgbClr val="FF99CC">
              <a:alpha val="50195"/>
            </a:srgbClr>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60429" name="Rectangle 13"/>
          <p:cNvSpPr>
            <a:spLocks noChangeArrowheads="1"/>
          </p:cNvSpPr>
          <p:nvPr/>
        </p:nvSpPr>
        <p:spPr bwMode="auto">
          <a:xfrm>
            <a:off x="1919288" y="5373689"/>
            <a:ext cx="8280400" cy="790575"/>
          </a:xfrm>
          <a:prstGeom prst="rect">
            <a:avLst/>
          </a:prstGeom>
          <a:solidFill>
            <a:srgbClr val="CCFFFF">
              <a:alpha val="50195"/>
            </a:srgbClr>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60430" name="Rectangle 14"/>
          <p:cNvSpPr>
            <a:spLocks noChangeArrowheads="1"/>
          </p:cNvSpPr>
          <p:nvPr/>
        </p:nvSpPr>
        <p:spPr bwMode="auto">
          <a:xfrm>
            <a:off x="1919289" y="403226"/>
            <a:ext cx="936625" cy="4970463"/>
          </a:xfrm>
          <a:prstGeom prst="rect">
            <a:avLst/>
          </a:prstGeom>
          <a:solidFill>
            <a:srgbClr val="CCFFFF">
              <a:alpha val="50195"/>
            </a:srgbClr>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60431" name="Text Box 15"/>
          <p:cNvSpPr txBox="1">
            <a:spLocks noChangeArrowheads="1"/>
          </p:cNvSpPr>
          <p:nvPr/>
        </p:nvSpPr>
        <p:spPr bwMode="auto">
          <a:xfrm>
            <a:off x="5014914" y="5588001"/>
            <a:ext cx="1800225"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50000"/>
              </a:spcBef>
            </a:pPr>
            <a:r>
              <a:rPr lang="it-IT" sz="1800"/>
              <a:t>E S T E R N O</a:t>
            </a:r>
          </a:p>
        </p:txBody>
      </p:sp>
      <p:sp>
        <p:nvSpPr>
          <p:cNvPr id="60432" name="Text Box 16"/>
          <p:cNvSpPr txBox="1">
            <a:spLocks noChangeArrowheads="1"/>
          </p:cNvSpPr>
          <p:nvPr/>
        </p:nvSpPr>
        <p:spPr bwMode="auto">
          <a:xfrm rot="-5400000">
            <a:off x="8331201" y="2703513"/>
            <a:ext cx="2519362"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50000"/>
              </a:spcBef>
            </a:pPr>
            <a:r>
              <a:rPr lang="it-IT" sz="1800"/>
              <a:t>STIMOLO ESTERNO</a:t>
            </a:r>
          </a:p>
        </p:txBody>
      </p:sp>
      <p:sp>
        <p:nvSpPr>
          <p:cNvPr id="60433" name="Text Box 17"/>
          <p:cNvSpPr txBox="1">
            <a:spLocks noChangeArrowheads="1"/>
          </p:cNvSpPr>
          <p:nvPr/>
        </p:nvSpPr>
        <p:spPr bwMode="auto">
          <a:xfrm rot="-5400000">
            <a:off x="806451" y="2740026"/>
            <a:ext cx="3167063"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50000"/>
              </a:spcBef>
            </a:pPr>
            <a:r>
              <a:rPr lang="it-IT" sz="1800"/>
              <a:t>MANTENIMENTO SIMBIOSI</a:t>
            </a:r>
          </a:p>
        </p:txBody>
      </p:sp>
      <p:sp>
        <p:nvSpPr>
          <p:cNvPr id="187410" name="Text Box 18"/>
          <p:cNvSpPr txBox="1">
            <a:spLocks noChangeArrowheads="1"/>
          </p:cNvSpPr>
          <p:nvPr/>
        </p:nvSpPr>
        <p:spPr bwMode="auto">
          <a:xfrm>
            <a:off x="5448300" y="187326"/>
            <a:ext cx="144145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spcBef>
                <a:spcPct val="50000"/>
              </a:spcBef>
            </a:pPr>
            <a:r>
              <a:rPr lang="it-IT" sz="1800"/>
              <a:t>stimolo int.</a:t>
            </a:r>
          </a:p>
        </p:txBody>
      </p:sp>
      <p:grpSp>
        <p:nvGrpSpPr>
          <p:cNvPr id="187417" name="Group 25"/>
          <p:cNvGrpSpPr>
            <a:grpSpLocks/>
          </p:cNvGrpSpPr>
          <p:nvPr/>
        </p:nvGrpSpPr>
        <p:grpSpPr bwMode="auto">
          <a:xfrm>
            <a:off x="7607300" y="1412875"/>
            <a:ext cx="1079500" cy="2952750"/>
            <a:chOff x="3832" y="890"/>
            <a:chExt cx="680" cy="1860"/>
          </a:xfrm>
        </p:grpSpPr>
        <p:sp>
          <p:nvSpPr>
            <p:cNvPr id="60439" name="AutoShape 12"/>
            <p:cNvSpPr>
              <a:spLocks noChangeArrowheads="1"/>
            </p:cNvSpPr>
            <p:nvPr/>
          </p:nvSpPr>
          <p:spPr bwMode="auto">
            <a:xfrm>
              <a:off x="3832" y="890"/>
              <a:ext cx="680" cy="1860"/>
            </a:xfrm>
            <a:prstGeom prst="leftRightArrow">
              <a:avLst>
                <a:gd name="adj1" fmla="val 63333"/>
                <a:gd name="adj2" fmla="val 23972"/>
              </a:avLst>
            </a:prstGeom>
            <a:solidFill>
              <a:srgbClr val="CCFFCC"/>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60440" name="Text Box 19"/>
            <p:cNvSpPr txBox="1">
              <a:spLocks noChangeArrowheads="1"/>
            </p:cNvSpPr>
            <p:nvPr/>
          </p:nvSpPr>
          <p:spPr bwMode="auto">
            <a:xfrm rot="-5400000">
              <a:off x="3532" y="1462"/>
              <a:ext cx="1269" cy="5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spcBef>
                  <a:spcPct val="50000"/>
                </a:spcBef>
              </a:pPr>
              <a:r>
                <a:rPr lang="it-IT" sz="1800"/>
                <a:t>transazioni</a:t>
              </a:r>
              <a:br>
                <a:rPr lang="it-IT" sz="1800"/>
              </a:br>
              <a:r>
                <a:rPr lang="it-IT" sz="1800" b="1"/>
                <a:t>bloccanti</a:t>
              </a:r>
              <a:br>
                <a:rPr lang="it-IT" sz="1800" b="1"/>
              </a:br>
              <a:r>
                <a:rPr lang="it-IT" sz="1800"/>
                <a:t>e </a:t>
              </a:r>
              <a:r>
                <a:rPr lang="it-IT" sz="1800" b="1"/>
                <a:t>tangenziali</a:t>
              </a:r>
            </a:p>
          </p:txBody>
        </p:sp>
      </p:grpSp>
      <p:sp>
        <p:nvSpPr>
          <p:cNvPr id="60436" name="Text Box 21"/>
          <p:cNvSpPr txBox="1">
            <a:spLocks noChangeArrowheads="1"/>
          </p:cNvSpPr>
          <p:nvPr/>
        </p:nvSpPr>
        <p:spPr bwMode="auto">
          <a:xfrm rot="-5400000">
            <a:off x="2139951" y="2776538"/>
            <a:ext cx="2519362"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spcBef>
                <a:spcPct val="50000"/>
              </a:spcBef>
            </a:pPr>
            <a:r>
              <a:rPr lang="it-IT" sz="1800" b="1">
                <a:solidFill>
                  <a:srgbClr val="FF0000"/>
                </a:solidFill>
              </a:rPr>
              <a:t>PASSIVITA’</a:t>
            </a:r>
          </a:p>
        </p:txBody>
      </p:sp>
      <p:sp>
        <p:nvSpPr>
          <p:cNvPr id="187414" name="Text Box 22"/>
          <p:cNvSpPr txBox="1">
            <a:spLocks noChangeArrowheads="1"/>
          </p:cNvSpPr>
          <p:nvPr/>
        </p:nvSpPr>
        <p:spPr bwMode="auto">
          <a:xfrm>
            <a:off x="5018088" y="2347913"/>
            <a:ext cx="252095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spcBef>
                <a:spcPct val="50000"/>
              </a:spcBef>
            </a:pPr>
            <a:r>
              <a:rPr lang="it-IT" sz="1800" b="1"/>
              <a:t>Disturbi del pensiero</a:t>
            </a:r>
          </a:p>
        </p:txBody>
      </p:sp>
      <p:sp>
        <p:nvSpPr>
          <p:cNvPr id="187415" name="Text Box 23"/>
          <p:cNvSpPr txBox="1">
            <a:spLocks noChangeArrowheads="1"/>
          </p:cNvSpPr>
          <p:nvPr/>
        </p:nvSpPr>
        <p:spPr bwMode="auto">
          <a:xfrm>
            <a:off x="5016500" y="3427413"/>
            <a:ext cx="2376488"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spcBef>
                <a:spcPct val="50000"/>
              </a:spcBef>
            </a:pPr>
            <a:r>
              <a:rPr lang="it-IT" sz="1800" b="1"/>
              <a:t> (risata della forca)</a:t>
            </a:r>
          </a:p>
        </p:txBody>
      </p:sp>
    </p:spTree>
    <p:extLst>
      <p:ext uri="{BB962C8B-B14F-4D97-AF65-F5344CB8AC3E}">
        <p14:creationId xmlns:p14="http://schemas.microsoft.com/office/powerpoint/2010/main" xmlns="" val="25367131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187416"/>
                                        </p:tgtEl>
                                        <p:attrNameLst>
                                          <p:attrName>style.visibility</p:attrName>
                                        </p:attrNameLst>
                                      </p:cBhvr>
                                      <p:to>
                                        <p:strVal val="visible"/>
                                      </p:to>
                                    </p:set>
                                    <p:anim calcmode="lin" valueType="num">
                                      <p:cBhvr>
                                        <p:cTn id="7" dur="1000" fill="hold"/>
                                        <p:tgtEl>
                                          <p:spTgt spid="187416"/>
                                        </p:tgtEl>
                                        <p:attrNameLst>
                                          <p:attrName>ppt_w</p:attrName>
                                        </p:attrNameLst>
                                      </p:cBhvr>
                                      <p:tavLst>
                                        <p:tav tm="0">
                                          <p:val>
                                            <p:strVal val="#ppt_w*0.70"/>
                                          </p:val>
                                        </p:tav>
                                        <p:tav tm="100000">
                                          <p:val>
                                            <p:strVal val="#ppt_w"/>
                                          </p:val>
                                        </p:tav>
                                      </p:tavLst>
                                    </p:anim>
                                    <p:anim calcmode="lin" valueType="num">
                                      <p:cBhvr>
                                        <p:cTn id="8" dur="1000" fill="hold"/>
                                        <p:tgtEl>
                                          <p:spTgt spid="187416"/>
                                        </p:tgtEl>
                                        <p:attrNameLst>
                                          <p:attrName>ppt_h</p:attrName>
                                        </p:attrNameLst>
                                      </p:cBhvr>
                                      <p:tavLst>
                                        <p:tav tm="0">
                                          <p:val>
                                            <p:strVal val="#ppt_h"/>
                                          </p:val>
                                        </p:tav>
                                        <p:tav tm="100000">
                                          <p:val>
                                            <p:strVal val="#ppt_h"/>
                                          </p:val>
                                        </p:tav>
                                      </p:tavLst>
                                    </p:anim>
                                    <p:animEffect transition="in" filter="fade">
                                      <p:cBhvr>
                                        <p:cTn id="9" dur="1000"/>
                                        <p:tgtEl>
                                          <p:spTgt spid="18741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87401"/>
                                        </p:tgtEl>
                                        <p:attrNameLst>
                                          <p:attrName>style.visibility</p:attrName>
                                        </p:attrNameLst>
                                      </p:cBhvr>
                                      <p:to>
                                        <p:strVal val="visible"/>
                                      </p:to>
                                    </p:set>
                                    <p:anim calcmode="lin" valueType="num">
                                      <p:cBhvr>
                                        <p:cTn id="14" dur="1000" fill="hold"/>
                                        <p:tgtEl>
                                          <p:spTgt spid="187401"/>
                                        </p:tgtEl>
                                        <p:attrNameLst>
                                          <p:attrName>ppt_w</p:attrName>
                                        </p:attrNameLst>
                                      </p:cBhvr>
                                      <p:tavLst>
                                        <p:tav tm="0">
                                          <p:val>
                                            <p:strVal val="#ppt_w*0.70"/>
                                          </p:val>
                                        </p:tav>
                                        <p:tav tm="100000">
                                          <p:val>
                                            <p:strVal val="#ppt_w"/>
                                          </p:val>
                                        </p:tav>
                                      </p:tavLst>
                                    </p:anim>
                                    <p:anim calcmode="lin" valueType="num">
                                      <p:cBhvr>
                                        <p:cTn id="15" dur="1000" fill="hold"/>
                                        <p:tgtEl>
                                          <p:spTgt spid="187401"/>
                                        </p:tgtEl>
                                        <p:attrNameLst>
                                          <p:attrName>ppt_h</p:attrName>
                                        </p:attrNameLst>
                                      </p:cBhvr>
                                      <p:tavLst>
                                        <p:tav tm="0">
                                          <p:val>
                                            <p:strVal val="#ppt_h"/>
                                          </p:val>
                                        </p:tav>
                                        <p:tav tm="100000">
                                          <p:val>
                                            <p:strVal val="#ppt_h"/>
                                          </p:val>
                                        </p:tav>
                                      </p:tavLst>
                                    </p:anim>
                                    <p:animEffect transition="in" filter="fade">
                                      <p:cBhvr>
                                        <p:cTn id="16" dur="1000"/>
                                        <p:tgtEl>
                                          <p:spTgt spid="187401"/>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87398"/>
                                        </p:tgtEl>
                                        <p:attrNameLst>
                                          <p:attrName>style.visibility</p:attrName>
                                        </p:attrNameLst>
                                      </p:cBhvr>
                                      <p:to>
                                        <p:strVal val="visible"/>
                                      </p:to>
                                    </p:set>
                                    <p:anim calcmode="lin" valueType="num">
                                      <p:cBhvr>
                                        <p:cTn id="21" dur="1000" fill="hold"/>
                                        <p:tgtEl>
                                          <p:spTgt spid="187398"/>
                                        </p:tgtEl>
                                        <p:attrNameLst>
                                          <p:attrName>ppt_w</p:attrName>
                                        </p:attrNameLst>
                                      </p:cBhvr>
                                      <p:tavLst>
                                        <p:tav tm="0">
                                          <p:val>
                                            <p:strVal val="#ppt_w*0.70"/>
                                          </p:val>
                                        </p:tav>
                                        <p:tav tm="100000">
                                          <p:val>
                                            <p:strVal val="#ppt_w"/>
                                          </p:val>
                                        </p:tav>
                                      </p:tavLst>
                                    </p:anim>
                                    <p:anim calcmode="lin" valueType="num">
                                      <p:cBhvr>
                                        <p:cTn id="22" dur="1000" fill="hold"/>
                                        <p:tgtEl>
                                          <p:spTgt spid="187398"/>
                                        </p:tgtEl>
                                        <p:attrNameLst>
                                          <p:attrName>ppt_h</p:attrName>
                                        </p:attrNameLst>
                                      </p:cBhvr>
                                      <p:tavLst>
                                        <p:tav tm="0">
                                          <p:val>
                                            <p:strVal val="#ppt_h"/>
                                          </p:val>
                                        </p:tav>
                                        <p:tav tm="100000">
                                          <p:val>
                                            <p:strVal val="#ppt_h"/>
                                          </p:val>
                                        </p:tav>
                                      </p:tavLst>
                                    </p:anim>
                                    <p:animEffect transition="in" filter="fade">
                                      <p:cBhvr>
                                        <p:cTn id="23" dur="1000"/>
                                        <p:tgtEl>
                                          <p:spTgt spid="187398"/>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187399"/>
                                        </p:tgtEl>
                                        <p:attrNameLst>
                                          <p:attrName>style.visibility</p:attrName>
                                        </p:attrNameLst>
                                      </p:cBhvr>
                                      <p:to>
                                        <p:strVal val="visible"/>
                                      </p:to>
                                    </p:set>
                                    <p:anim calcmode="lin" valueType="num">
                                      <p:cBhvr>
                                        <p:cTn id="28" dur="1000" fill="hold"/>
                                        <p:tgtEl>
                                          <p:spTgt spid="187399"/>
                                        </p:tgtEl>
                                        <p:attrNameLst>
                                          <p:attrName>ppt_w</p:attrName>
                                        </p:attrNameLst>
                                      </p:cBhvr>
                                      <p:tavLst>
                                        <p:tav tm="0">
                                          <p:val>
                                            <p:strVal val="#ppt_w*0.70"/>
                                          </p:val>
                                        </p:tav>
                                        <p:tav tm="100000">
                                          <p:val>
                                            <p:strVal val="#ppt_w"/>
                                          </p:val>
                                        </p:tav>
                                      </p:tavLst>
                                    </p:anim>
                                    <p:anim calcmode="lin" valueType="num">
                                      <p:cBhvr>
                                        <p:cTn id="29" dur="1000" fill="hold"/>
                                        <p:tgtEl>
                                          <p:spTgt spid="187399"/>
                                        </p:tgtEl>
                                        <p:attrNameLst>
                                          <p:attrName>ppt_h</p:attrName>
                                        </p:attrNameLst>
                                      </p:cBhvr>
                                      <p:tavLst>
                                        <p:tav tm="0">
                                          <p:val>
                                            <p:strVal val="#ppt_h"/>
                                          </p:val>
                                        </p:tav>
                                        <p:tav tm="100000">
                                          <p:val>
                                            <p:strVal val="#ppt_h"/>
                                          </p:val>
                                        </p:tav>
                                      </p:tavLst>
                                    </p:anim>
                                    <p:animEffect transition="in" filter="fade">
                                      <p:cBhvr>
                                        <p:cTn id="30" dur="1000"/>
                                        <p:tgtEl>
                                          <p:spTgt spid="187399"/>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187414"/>
                                        </p:tgtEl>
                                        <p:attrNameLst>
                                          <p:attrName>style.visibility</p:attrName>
                                        </p:attrNameLst>
                                      </p:cBhvr>
                                      <p:to>
                                        <p:strVal val="visible"/>
                                      </p:to>
                                    </p:set>
                                    <p:anim calcmode="lin" valueType="num">
                                      <p:cBhvr>
                                        <p:cTn id="35" dur="1000" fill="hold"/>
                                        <p:tgtEl>
                                          <p:spTgt spid="187414"/>
                                        </p:tgtEl>
                                        <p:attrNameLst>
                                          <p:attrName>ppt_w</p:attrName>
                                        </p:attrNameLst>
                                      </p:cBhvr>
                                      <p:tavLst>
                                        <p:tav tm="0">
                                          <p:val>
                                            <p:strVal val="#ppt_w*0.70"/>
                                          </p:val>
                                        </p:tav>
                                        <p:tav tm="100000">
                                          <p:val>
                                            <p:strVal val="#ppt_w"/>
                                          </p:val>
                                        </p:tav>
                                      </p:tavLst>
                                    </p:anim>
                                    <p:anim calcmode="lin" valueType="num">
                                      <p:cBhvr>
                                        <p:cTn id="36" dur="1000" fill="hold"/>
                                        <p:tgtEl>
                                          <p:spTgt spid="187414"/>
                                        </p:tgtEl>
                                        <p:attrNameLst>
                                          <p:attrName>ppt_h</p:attrName>
                                        </p:attrNameLst>
                                      </p:cBhvr>
                                      <p:tavLst>
                                        <p:tav tm="0">
                                          <p:val>
                                            <p:strVal val="#ppt_h"/>
                                          </p:val>
                                        </p:tav>
                                        <p:tav tm="100000">
                                          <p:val>
                                            <p:strVal val="#ppt_h"/>
                                          </p:val>
                                        </p:tav>
                                      </p:tavLst>
                                    </p:anim>
                                    <p:animEffect transition="in" filter="fade">
                                      <p:cBhvr>
                                        <p:cTn id="37" dur="1000"/>
                                        <p:tgtEl>
                                          <p:spTgt spid="187414"/>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187400"/>
                                        </p:tgtEl>
                                        <p:attrNameLst>
                                          <p:attrName>style.visibility</p:attrName>
                                        </p:attrNameLst>
                                      </p:cBhvr>
                                      <p:to>
                                        <p:strVal val="visible"/>
                                      </p:to>
                                    </p:set>
                                    <p:anim calcmode="lin" valueType="num">
                                      <p:cBhvr>
                                        <p:cTn id="42" dur="1000" fill="hold"/>
                                        <p:tgtEl>
                                          <p:spTgt spid="187400"/>
                                        </p:tgtEl>
                                        <p:attrNameLst>
                                          <p:attrName>ppt_w</p:attrName>
                                        </p:attrNameLst>
                                      </p:cBhvr>
                                      <p:tavLst>
                                        <p:tav tm="0">
                                          <p:val>
                                            <p:strVal val="#ppt_w*0.70"/>
                                          </p:val>
                                        </p:tav>
                                        <p:tav tm="100000">
                                          <p:val>
                                            <p:strVal val="#ppt_w"/>
                                          </p:val>
                                        </p:tav>
                                      </p:tavLst>
                                    </p:anim>
                                    <p:anim calcmode="lin" valueType="num">
                                      <p:cBhvr>
                                        <p:cTn id="43" dur="1000" fill="hold"/>
                                        <p:tgtEl>
                                          <p:spTgt spid="187400"/>
                                        </p:tgtEl>
                                        <p:attrNameLst>
                                          <p:attrName>ppt_h</p:attrName>
                                        </p:attrNameLst>
                                      </p:cBhvr>
                                      <p:tavLst>
                                        <p:tav tm="0">
                                          <p:val>
                                            <p:strVal val="#ppt_h"/>
                                          </p:val>
                                        </p:tav>
                                        <p:tav tm="100000">
                                          <p:val>
                                            <p:strVal val="#ppt_h"/>
                                          </p:val>
                                        </p:tav>
                                      </p:tavLst>
                                    </p:anim>
                                    <p:animEffect transition="in" filter="fade">
                                      <p:cBhvr>
                                        <p:cTn id="44" dur="1000"/>
                                        <p:tgtEl>
                                          <p:spTgt spid="187400"/>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187415"/>
                                        </p:tgtEl>
                                        <p:attrNameLst>
                                          <p:attrName>style.visibility</p:attrName>
                                        </p:attrNameLst>
                                      </p:cBhvr>
                                      <p:to>
                                        <p:strVal val="visible"/>
                                      </p:to>
                                    </p:set>
                                    <p:anim calcmode="lin" valueType="num">
                                      <p:cBhvr>
                                        <p:cTn id="49" dur="1000" fill="hold"/>
                                        <p:tgtEl>
                                          <p:spTgt spid="187415"/>
                                        </p:tgtEl>
                                        <p:attrNameLst>
                                          <p:attrName>ppt_w</p:attrName>
                                        </p:attrNameLst>
                                      </p:cBhvr>
                                      <p:tavLst>
                                        <p:tav tm="0">
                                          <p:val>
                                            <p:strVal val="#ppt_w*0.70"/>
                                          </p:val>
                                        </p:tav>
                                        <p:tav tm="100000">
                                          <p:val>
                                            <p:strVal val="#ppt_w"/>
                                          </p:val>
                                        </p:tav>
                                      </p:tavLst>
                                    </p:anim>
                                    <p:anim calcmode="lin" valueType="num">
                                      <p:cBhvr>
                                        <p:cTn id="50" dur="1000" fill="hold"/>
                                        <p:tgtEl>
                                          <p:spTgt spid="187415"/>
                                        </p:tgtEl>
                                        <p:attrNameLst>
                                          <p:attrName>ppt_h</p:attrName>
                                        </p:attrNameLst>
                                      </p:cBhvr>
                                      <p:tavLst>
                                        <p:tav tm="0">
                                          <p:val>
                                            <p:strVal val="#ppt_h"/>
                                          </p:val>
                                        </p:tav>
                                        <p:tav tm="100000">
                                          <p:val>
                                            <p:strVal val="#ppt_h"/>
                                          </p:val>
                                        </p:tav>
                                      </p:tavLst>
                                    </p:anim>
                                    <p:animEffect transition="in" filter="fade">
                                      <p:cBhvr>
                                        <p:cTn id="51" dur="1000"/>
                                        <p:tgtEl>
                                          <p:spTgt spid="187415"/>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55" presetClass="entr" presetSubtype="0" fill="hold" nodeType="clickEffect">
                                  <p:stCondLst>
                                    <p:cond delay="0"/>
                                  </p:stCondLst>
                                  <p:childTnLst>
                                    <p:set>
                                      <p:cBhvr>
                                        <p:cTn id="55" dur="1" fill="hold">
                                          <p:stCondLst>
                                            <p:cond delay="0"/>
                                          </p:stCondLst>
                                        </p:cTn>
                                        <p:tgtEl>
                                          <p:spTgt spid="187417"/>
                                        </p:tgtEl>
                                        <p:attrNameLst>
                                          <p:attrName>style.visibility</p:attrName>
                                        </p:attrNameLst>
                                      </p:cBhvr>
                                      <p:to>
                                        <p:strVal val="visible"/>
                                      </p:to>
                                    </p:set>
                                    <p:anim calcmode="lin" valueType="num">
                                      <p:cBhvr>
                                        <p:cTn id="56" dur="1000" fill="hold"/>
                                        <p:tgtEl>
                                          <p:spTgt spid="187417"/>
                                        </p:tgtEl>
                                        <p:attrNameLst>
                                          <p:attrName>ppt_w</p:attrName>
                                        </p:attrNameLst>
                                      </p:cBhvr>
                                      <p:tavLst>
                                        <p:tav tm="0">
                                          <p:val>
                                            <p:strVal val="#ppt_w*0.70"/>
                                          </p:val>
                                        </p:tav>
                                        <p:tav tm="100000">
                                          <p:val>
                                            <p:strVal val="#ppt_w"/>
                                          </p:val>
                                        </p:tav>
                                      </p:tavLst>
                                    </p:anim>
                                    <p:anim calcmode="lin" valueType="num">
                                      <p:cBhvr>
                                        <p:cTn id="57" dur="1000" fill="hold"/>
                                        <p:tgtEl>
                                          <p:spTgt spid="187417"/>
                                        </p:tgtEl>
                                        <p:attrNameLst>
                                          <p:attrName>ppt_h</p:attrName>
                                        </p:attrNameLst>
                                      </p:cBhvr>
                                      <p:tavLst>
                                        <p:tav tm="0">
                                          <p:val>
                                            <p:strVal val="#ppt_h"/>
                                          </p:val>
                                        </p:tav>
                                        <p:tav tm="100000">
                                          <p:val>
                                            <p:strVal val="#ppt_h"/>
                                          </p:val>
                                        </p:tav>
                                      </p:tavLst>
                                    </p:anim>
                                    <p:animEffect transition="in" filter="fade">
                                      <p:cBhvr>
                                        <p:cTn id="58" dur="1000"/>
                                        <p:tgtEl>
                                          <p:spTgt spid="187417"/>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187396"/>
                                        </p:tgtEl>
                                        <p:attrNameLst>
                                          <p:attrName>style.visibility</p:attrName>
                                        </p:attrNameLst>
                                      </p:cBhvr>
                                      <p:to>
                                        <p:strVal val="visible"/>
                                      </p:to>
                                    </p:set>
                                    <p:anim calcmode="lin" valueType="num">
                                      <p:cBhvr>
                                        <p:cTn id="63" dur="1000" fill="hold"/>
                                        <p:tgtEl>
                                          <p:spTgt spid="187396"/>
                                        </p:tgtEl>
                                        <p:attrNameLst>
                                          <p:attrName>ppt_w</p:attrName>
                                        </p:attrNameLst>
                                      </p:cBhvr>
                                      <p:tavLst>
                                        <p:tav tm="0">
                                          <p:val>
                                            <p:strVal val="#ppt_w*0.70"/>
                                          </p:val>
                                        </p:tav>
                                        <p:tav tm="100000">
                                          <p:val>
                                            <p:strVal val="#ppt_w"/>
                                          </p:val>
                                        </p:tav>
                                      </p:tavLst>
                                    </p:anim>
                                    <p:anim calcmode="lin" valueType="num">
                                      <p:cBhvr>
                                        <p:cTn id="64" dur="1000" fill="hold"/>
                                        <p:tgtEl>
                                          <p:spTgt spid="187396"/>
                                        </p:tgtEl>
                                        <p:attrNameLst>
                                          <p:attrName>ppt_h</p:attrName>
                                        </p:attrNameLst>
                                      </p:cBhvr>
                                      <p:tavLst>
                                        <p:tav tm="0">
                                          <p:val>
                                            <p:strVal val="#ppt_h"/>
                                          </p:val>
                                        </p:tav>
                                        <p:tav tm="100000">
                                          <p:val>
                                            <p:strVal val="#ppt_h"/>
                                          </p:val>
                                        </p:tav>
                                      </p:tavLst>
                                    </p:anim>
                                    <p:animEffect transition="in" filter="fade">
                                      <p:cBhvr>
                                        <p:cTn id="65" dur="1000"/>
                                        <p:tgtEl>
                                          <p:spTgt spid="187396"/>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187402"/>
                                        </p:tgtEl>
                                        <p:attrNameLst>
                                          <p:attrName>style.visibility</p:attrName>
                                        </p:attrNameLst>
                                      </p:cBhvr>
                                      <p:to>
                                        <p:strVal val="visible"/>
                                      </p:to>
                                    </p:set>
                                    <p:anim calcmode="lin" valueType="num">
                                      <p:cBhvr>
                                        <p:cTn id="70" dur="1000" fill="hold"/>
                                        <p:tgtEl>
                                          <p:spTgt spid="187402"/>
                                        </p:tgtEl>
                                        <p:attrNameLst>
                                          <p:attrName>ppt_w</p:attrName>
                                        </p:attrNameLst>
                                      </p:cBhvr>
                                      <p:tavLst>
                                        <p:tav tm="0">
                                          <p:val>
                                            <p:strVal val="#ppt_w*0.70"/>
                                          </p:val>
                                        </p:tav>
                                        <p:tav tm="100000">
                                          <p:val>
                                            <p:strVal val="#ppt_w"/>
                                          </p:val>
                                        </p:tav>
                                      </p:tavLst>
                                    </p:anim>
                                    <p:anim calcmode="lin" valueType="num">
                                      <p:cBhvr>
                                        <p:cTn id="71" dur="1000" fill="hold"/>
                                        <p:tgtEl>
                                          <p:spTgt spid="187402"/>
                                        </p:tgtEl>
                                        <p:attrNameLst>
                                          <p:attrName>ppt_h</p:attrName>
                                        </p:attrNameLst>
                                      </p:cBhvr>
                                      <p:tavLst>
                                        <p:tav tm="0">
                                          <p:val>
                                            <p:strVal val="#ppt_h"/>
                                          </p:val>
                                        </p:tav>
                                        <p:tav tm="100000">
                                          <p:val>
                                            <p:strVal val="#ppt_h"/>
                                          </p:val>
                                        </p:tav>
                                      </p:tavLst>
                                    </p:anim>
                                    <p:animEffect transition="in" filter="fade">
                                      <p:cBhvr>
                                        <p:cTn id="72" dur="1000"/>
                                        <p:tgtEl>
                                          <p:spTgt spid="187402"/>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187403"/>
                                        </p:tgtEl>
                                        <p:attrNameLst>
                                          <p:attrName>style.visibility</p:attrName>
                                        </p:attrNameLst>
                                      </p:cBhvr>
                                      <p:to>
                                        <p:strVal val="visible"/>
                                      </p:to>
                                    </p:set>
                                    <p:anim calcmode="lin" valueType="num">
                                      <p:cBhvr>
                                        <p:cTn id="77" dur="1000" fill="hold"/>
                                        <p:tgtEl>
                                          <p:spTgt spid="187403"/>
                                        </p:tgtEl>
                                        <p:attrNameLst>
                                          <p:attrName>ppt_w</p:attrName>
                                        </p:attrNameLst>
                                      </p:cBhvr>
                                      <p:tavLst>
                                        <p:tav tm="0">
                                          <p:val>
                                            <p:strVal val="#ppt_w*0.70"/>
                                          </p:val>
                                        </p:tav>
                                        <p:tav tm="100000">
                                          <p:val>
                                            <p:strVal val="#ppt_w"/>
                                          </p:val>
                                        </p:tav>
                                      </p:tavLst>
                                    </p:anim>
                                    <p:anim calcmode="lin" valueType="num">
                                      <p:cBhvr>
                                        <p:cTn id="78" dur="1000" fill="hold"/>
                                        <p:tgtEl>
                                          <p:spTgt spid="187403"/>
                                        </p:tgtEl>
                                        <p:attrNameLst>
                                          <p:attrName>ppt_h</p:attrName>
                                        </p:attrNameLst>
                                      </p:cBhvr>
                                      <p:tavLst>
                                        <p:tav tm="0">
                                          <p:val>
                                            <p:strVal val="#ppt_h"/>
                                          </p:val>
                                        </p:tav>
                                        <p:tav tm="100000">
                                          <p:val>
                                            <p:strVal val="#ppt_h"/>
                                          </p:val>
                                        </p:tav>
                                      </p:tavLst>
                                    </p:anim>
                                    <p:animEffect transition="in" filter="fade">
                                      <p:cBhvr>
                                        <p:cTn id="79" dur="1000"/>
                                        <p:tgtEl>
                                          <p:spTgt spid="187403"/>
                                        </p:tgtEl>
                                      </p:cBhvr>
                                    </p:animEffect>
                                  </p:childTnLst>
                                </p:cTn>
                              </p:par>
                              <p:par>
                                <p:cTn id="80" presetID="55" presetClass="entr" presetSubtype="0" fill="hold" grpId="0" nodeType="withEffect">
                                  <p:stCondLst>
                                    <p:cond delay="0"/>
                                  </p:stCondLst>
                                  <p:childTnLst>
                                    <p:set>
                                      <p:cBhvr>
                                        <p:cTn id="81" dur="1" fill="hold">
                                          <p:stCondLst>
                                            <p:cond delay="0"/>
                                          </p:stCondLst>
                                        </p:cTn>
                                        <p:tgtEl>
                                          <p:spTgt spid="187410"/>
                                        </p:tgtEl>
                                        <p:attrNameLst>
                                          <p:attrName>style.visibility</p:attrName>
                                        </p:attrNameLst>
                                      </p:cBhvr>
                                      <p:to>
                                        <p:strVal val="visible"/>
                                      </p:to>
                                    </p:set>
                                    <p:anim calcmode="lin" valueType="num">
                                      <p:cBhvr>
                                        <p:cTn id="82" dur="1000" fill="hold"/>
                                        <p:tgtEl>
                                          <p:spTgt spid="187410"/>
                                        </p:tgtEl>
                                        <p:attrNameLst>
                                          <p:attrName>ppt_w</p:attrName>
                                        </p:attrNameLst>
                                      </p:cBhvr>
                                      <p:tavLst>
                                        <p:tav tm="0">
                                          <p:val>
                                            <p:strVal val="#ppt_w*0.70"/>
                                          </p:val>
                                        </p:tav>
                                        <p:tav tm="100000">
                                          <p:val>
                                            <p:strVal val="#ppt_w"/>
                                          </p:val>
                                        </p:tav>
                                      </p:tavLst>
                                    </p:anim>
                                    <p:anim calcmode="lin" valueType="num">
                                      <p:cBhvr>
                                        <p:cTn id="83" dur="1000" fill="hold"/>
                                        <p:tgtEl>
                                          <p:spTgt spid="187410"/>
                                        </p:tgtEl>
                                        <p:attrNameLst>
                                          <p:attrName>ppt_h</p:attrName>
                                        </p:attrNameLst>
                                      </p:cBhvr>
                                      <p:tavLst>
                                        <p:tav tm="0">
                                          <p:val>
                                            <p:strVal val="#ppt_h"/>
                                          </p:val>
                                        </p:tav>
                                        <p:tav tm="100000">
                                          <p:val>
                                            <p:strVal val="#ppt_h"/>
                                          </p:val>
                                        </p:tav>
                                      </p:tavLst>
                                    </p:anim>
                                    <p:animEffect transition="in" filter="fade">
                                      <p:cBhvr>
                                        <p:cTn id="84" dur="1000"/>
                                        <p:tgtEl>
                                          <p:spTgt spid="1874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6" grpId="0" animBg="1"/>
      <p:bldP spid="187398" grpId="0" animBg="1"/>
      <p:bldP spid="187399" grpId="0"/>
      <p:bldP spid="187400" grpId="0"/>
      <p:bldP spid="187401" grpId="0"/>
      <p:bldP spid="187402" grpId="0"/>
      <p:bldP spid="187403" grpId="0" animBg="1"/>
      <p:bldP spid="187410" grpId="0"/>
      <p:bldP spid="187414" grpId="0"/>
      <p:bldP spid="18741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763486" y="-333119"/>
            <a:ext cx="10428514" cy="8340488"/>
          </a:xfrm>
          <a:prstGeom prst="rect">
            <a:avLst/>
          </a:prstGeom>
        </p:spPr>
        <p:txBody>
          <a:bodyPr wrap="square">
            <a:spAutoFit/>
          </a:bodyPr>
          <a:lstStyle/>
          <a:p>
            <a:pPr>
              <a:lnSpc>
                <a:spcPct val="107000"/>
              </a:lnSpc>
              <a:spcAft>
                <a:spcPts val="800"/>
              </a:spcAft>
            </a:pPr>
            <a:r>
              <a:rPr lang="it-IT" dirty="0" smtClean="0">
                <a:latin typeface="Calibri" panose="020F0502020204030204" pitchFamily="34" charset="0"/>
                <a:ea typeface="Calibri" panose="020F0502020204030204" pitchFamily="34" charset="0"/>
                <a:cs typeface="Times New Roman" panose="02020603050405020304" pitchFamily="18" charset="0"/>
              </a:rPr>
              <a:t> </a:t>
            </a:r>
            <a:endParaRPr lang="it-IT"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dirty="0">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800"/>
              </a:spcAft>
            </a:pPr>
            <a:r>
              <a:rPr lang="it-IT" sz="4000" dirty="0">
                <a:latin typeface="Bauhaus 93" panose="04030905020B02020C02" pitchFamily="82" charset="0"/>
                <a:ea typeface="Calibri" panose="020F0502020204030204" pitchFamily="34" charset="0"/>
                <a:cs typeface="Times New Roman" panose="02020603050405020304" pitchFamily="18" charset="0"/>
              </a:rPr>
              <a:t>STATO DELL’IO BAMBINO  </a:t>
            </a:r>
            <a:endParaRPr lang="it-IT" sz="4000" dirty="0" smtClean="0">
              <a:latin typeface="Bauhaus 93" panose="04030905020B02020C02" pitchFamily="82" charset="0"/>
              <a:ea typeface="Calibri" panose="020F0502020204030204" pitchFamily="34" charset="0"/>
              <a:cs typeface="Times New Roman" panose="02020603050405020304" pitchFamily="18" charset="0"/>
            </a:endParaRPr>
          </a:p>
          <a:p>
            <a:pPr>
              <a:lnSpc>
                <a:spcPct val="107000"/>
              </a:lnSpc>
              <a:spcAft>
                <a:spcPts val="800"/>
              </a:spcAft>
            </a:pPr>
            <a:r>
              <a:rPr lang="it-IT" sz="4000" dirty="0" smtClean="0">
                <a:latin typeface="Bauhaus 93" panose="04030905020B02020C02" pitchFamily="82" charset="0"/>
                <a:ea typeface="Calibri" panose="020F0502020204030204" pitchFamily="34" charset="0"/>
                <a:cs typeface="Times New Roman" panose="02020603050405020304" pitchFamily="18" charset="0"/>
              </a:rPr>
              <a:t>rappresenta </a:t>
            </a:r>
            <a:r>
              <a:rPr lang="it-IT" sz="4000" dirty="0">
                <a:latin typeface="Bauhaus 93" panose="04030905020B02020C02" pitchFamily="82" charset="0"/>
                <a:ea typeface="Calibri" panose="020F0502020204030204" pitchFamily="34" charset="0"/>
                <a:cs typeface="Times New Roman" panose="02020603050405020304" pitchFamily="18" charset="0"/>
              </a:rPr>
              <a:t>quella che possiamo definire la parte “spontanea”, quella che conserva memoria delle emozioni vissute durante l'infanzia: entusiasmo, meraviglia, ma anche insicurezza e paura. Ogni individuo </a:t>
            </a:r>
            <a:r>
              <a:rPr lang="it-IT" sz="4000" dirty="0" smtClean="0">
                <a:latin typeface="Bauhaus 93" panose="04030905020B02020C02" pitchFamily="82" charset="0"/>
                <a:ea typeface="Calibri" panose="020F0502020204030204" pitchFamily="34" charset="0"/>
                <a:cs typeface="Times New Roman" panose="02020603050405020304" pitchFamily="18" charset="0"/>
              </a:rPr>
              <a:t> può essere </a:t>
            </a:r>
            <a:r>
              <a:rPr lang="it-IT" sz="4000" dirty="0">
                <a:latin typeface="Bauhaus 93" panose="04030905020B02020C02" pitchFamily="82" charset="0"/>
                <a:ea typeface="Calibri" panose="020F0502020204030204" pitchFamily="34" charset="0"/>
                <a:cs typeface="Times New Roman" panose="02020603050405020304" pitchFamily="18" charset="0"/>
              </a:rPr>
              <a:t>fortemente influenzato dalle condizioni imposte dell’ambiente (con forme di compiacenza o di </a:t>
            </a:r>
            <a:r>
              <a:rPr lang="it-IT" sz="4000" dirty="0" smtClean="0">
                <a:latin typeface="Bauhaus 93" panose="04030905020B02020C02" pitchFamily="82" charset="0"/>
                <a:ea typeface="Calibri" panose="020F0502020204030204" pitchFamily="34" charset="0"/>
                <a:cs typeface="Times New Roman" panose="02020603050405020304" pitchFamily="18" charset="0"/>
              </a:rPr>
              <a:t>ribellione) o maggiormente libero.</a:t>
            </a:r>
            <a:endParaRPr lang="it-IT" sz="4000" dirty="0">
              <a:latin typeface="Bauhaus 93" panose="04030905020B02020C02" pitchFamily="82" charset="0"/>
              <a:ea typeface="Calibri" panose="020F0502020204030204" pitchFamily="34" charset="0"/>
              <a:cs typeface="Times New Roman" panose="02020603050405020304" pitchFamily="18" charset="0"/>
            </a:endParaRPr>
          </a:p>
          <a:p>
            <a:pPr>
              <a:lnSpc>
                <a:spcPct val="107000"/>
              </a:lnSpc>
              <a:spcAft>
                <a:spcPts val="800"/>
              </a:spcAft>
            </a:pPr>
            <a:r>
              <a:rPr lang="it-IT" sz="4000" dirty="0">
                <a:latin typeface="Bauhaus 93" panose="04030905020B02020C02" pitchFamily="82" charset="0"/>
                <a:ea typeface="Calibri" panose="020F0502020204030204" pitchFamily="34" charset="0"/>
                <a:cs typeface="Times New Roman" panose="02020603050405020304" pitchFamily="18" charset="0"/>
              </a:rPr>
              <a:t> </a:t>
            </a:r>
            <a:endParaRPr lang="it-IT" sz="4000" dirty="0">
              <a:effectLst/>
              <a:latin typeface="Bauhaus 93" panose="04030905020B02020C02" pitchFamily="82"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11723807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0" y="1149910"/>
            <a:ext cx="12191999" cy="5201424"/>
          </a:xfrm>
          <a:prstGeom prst="rect">
            <a:avLst/>
          </a:prstGeom>
        </p:spPr>
        <p:txBody>
          <a:bodyPr wrap="square">
            <a:spAutoFit/>
          </a:bodyPr>
          <a:lstStyle/>
          <a:p>
            <a:pPr algn="ctr"/>
            <a:r>
              <a:rPr lang="it-IT" sz="4000" i="1" dirty="0" smtClean="0">
                <a:solidFill>
                  <a:srgbClr val="000000"/>
                </a:solidFill>
                <a:latin typeface="Arial Black" panose="020B0A04020102020204" pitchFamily="34" charset="0"/>
              </a:rPr>
              <a:t>LA TRANSAZIONE</a:t>
            </a:r>
          </a:p>
          <a:p>
            <a:pPr algn="ctr"/>
            <a:endParaRPr lang="it-IT" sz="4000" i="1" dirty="0" smtClean="0">
              <a:solidFill>
                <a:srgbClr val="000000"/>
              </a:solidFill>
              <a:latin typeface="Arial Black" panose="020B0A04020102020204" pitchFamily="34" charset="0"/>
            </a:endParaRPr>
          </a:p>
          <a:p>
            <a:r>
              <a:rPr lang="it-IT" sz="2800" i="1" dirty="0" smtClean="0">
                <a:solidFill>
                  <a:srgbClr val="000000"/>
                </a:solidFill>
                <a:latin typeface="Arial Black" panose="020B0A04020102020204" pitchFamily="34" charset="0"/>
              </a:rPr>
              <a:t>è </a:t>
            </a:r>
            <a:r>
              <a:rPr lang="it-IT" sz="2800" i="1" dirty="0">
                <a:solidFill>
                  <a:srgbClr val="000000"/>
                </a:solidFill>
                <a:latin typeface="Arial Black" panose="020B0A04020102020204" pitchFamily="34" charset="0"/>
              </a:rPr>
              <a:t>un concetto fondamentale dell'Analisi Transazionale.</a:t>
            </a:r>
            <a:endParaRPr lang="it-IT" sz="2800" dirty="0">
              <a:solidFill>
                <a:srgbClr val="000000"/>
              </a:solidFill>
              <a:latin typeface="Arial Black" panose="020B0A04020102020204" pitchFamily="34" charset="0"/>
            </a:endParaRPr>
          </a:p>
          <a:p>
            <a:r>
              <a:rPr lang="it-IT" sz="2800" i="1" dirty="0" smtClean="0">
                <a:solidFill>
                  <a:srgbClr val="000000"/>
                </a:solidFill>
                <a:latin typeface="Arial Black" panose="020B0A04020102020204" pitchFamily="34" charset="0"/>
              </a:rPr>
              <a:t> </a:t>
            </a:r>
            <a:r>
              <a:rPr lang="it-IT" sz="2800" i="1" dirty="0">
                <a:solidFill>
                  <a:srgbClr val="000000"/>
                </a:solidFill>
                <a:latin typeface="Arial Black" panose="020B0A04020102020204" pitchFamily="34" charset="0"/>
              </a:rPr>
              <a:t>è uno scambio qualificato e caratteristico tra due persone o, </a:t>
            </a:r>
            <a:r>
              <a:rPr lang="it-IT" sz="2800" i="1" dirty="0" smtClean="0">
                <a:solidFill>
                  <a:srgbClr val="000000"/>
                </a:solidFill>
                <a:latin typeface="Arial Black" panose="020B0A04020102020204" pitchFamily="34" charset="0"/>
              </a:rPr>
              <a:t>più</a:t>
            </a:r>
            <a:r>
              <a:rPr lang="it-IT" sz="2800" dirty="0">
                <a:solidFill>
                  <a:srgbClr val="000000"/>
                </a:solidFill>
                <a:latin typeface="Arial Black" panose="020B0A04020102020204" pitchFamily="34" charset="0"/>
              </a:rPr>
              <a:t> </a:t>
            </a:r>
            <a:r>
              <a:rPr lang="it-IT" sz="2800" dirty="0" smtClean="0">
                <a:solidFill>
                  <a:srgbClr val="000000"/>
                </a:solidFill>
                <a:latin typeface="Arial Black" panose="020B0A04020102020204" pitchFamily="34" charset="0"/>
              </a:rPr>
              <a:t> </a:t>
            </a:r>
            <a:r>
              <a:rPr lang="it-IT" sz="2800" i="1" dirty="0" smtClean="0">
                <a:solidFill>
                  <a:srgbClr val="000000"/>
                </a:solidFill>
                <a:latin typeface="Arial Black" panose="020B0A04020102020204" pitchFamily="34" charset="0"/>
              </a:rPr>
              <a:t>esattamente</a:t>
            </a:r>
            <a:r>
              <a:rPr lang="it-IT" sz="2800" i="1" dirty="0">
                <a:solidFill>
                  <a:srgbClr val="000000"/>
                </a:solidFill>
                <a:latin typeface="Arial Black" panose="020B0A04020102020204" pitchFamily="34" charset="0"/>
              </a:rPr>
              <a:t>, tra un mittente che, attivando un proprio stato dell'Io, </a:t>
            </a:r>
            <a:r>
              <a:rPr lang="it-IT" sz="2800" i="1" dirty="0" smtClean="0">
                <a:solidFill>
                  <a:srgbClr val="000000"/>
                </a:solidFill>
                <a:latin typeface="Arial Black" panose="020B0A04020102020204" pitchFamily="34" charset="0"/>
              </a:rPr>
              <a:t>si</a:t>
            </a:r>
            <a:r>
              <a:rPr lang="it-IT" sz="2800" dirty="0">
                <a:solidFill>
                  <a:srgbClr val="000000"/>
                </a:solidFill>
                <a:latin typeface="Arial Black" panose="020B0A04020102020204" pitchFamily="34" charset="0"/>
              </a:rPr>
              <a:t> </a:t>
            </a:r>
            <a:r>
              <a:rPr lang="it-IT" sz="2800" i="1" dirty="0" smtClean="0">
                <a:solidFill>
                  <a:srgbClr val="000000"/>
                </a:solidFill>
                <a:latin typeface="Arial Black" panose="020B0A04020102020204" pitchFamily="34" charset="0"/>
              </a:rPr>
              <a:t>rivolge </a:t>
            </a:r>
            <a:r>
              <a:rPr lang="it-IT" sz="2800" i="1" dirty="0">
                <a:solidFill>
                  <a:srgbClr val="000000"/>
                </a:solidFill>
                <a:latin typeface="Arial Black" panose="020B0A04020102020204" pitchFamily="34" charset="0"/>
              </a:rPr>
              <a:t>ad uno degli stati dell'Io del destinatario (stimolo Transazionale</a:t>
            </a:r>
            <a:r>
              <a:rPr lang="it-IT" sz="2800" i="1" dirty="0" smtClean="0">
                <a:solidFill>
                  <a:srgbClr val="000000"/>
                </a:solidFill>
                <a:latin typeface="Arial Black" panose="020B0A04020102020204" pitchFamily="34" charset="0"/>
              </a:rPr>
              <a:t>),</a:t>
            </a:r>
            <a:r>
              <a:rPr lang="it-IT" sz="2800" dirty="0">
                <a:solidFill>
                  <a:srgbClr val="000000"/>
                </a:solidFill>
                <a:latin typeface="Arial Black" panose="020B0A04020102020204" pitchFamily="34" charset="0"/>
              </a:rPr>
              <a:t> </a:t>
            </a:r>
            <a:r>
              <a:rPr lang="it-IT" sz="2800" i="1" dirty="0" smtClean="0">
                <a:solidFill>
                  <a:srgbClr val="000000"/>
                </a:solidFill>
                <a:latin typeface="Arial Black" panose="020B0A04020102020204" pitchFamily="34" charset="0"/>
              </a:rPr>
              <a:t>e </a:t>
            </a:r>
            <a:r>
              <a:rPr lang="it-IT" sz="2800" i="1" dirty="0">
                <a:solidFill>
                  <a:srgbClr val="000000"/>
                </a:solidFill>
                <a:latin typeface="Arial Black" panose="020B0A04020102020204" pitchFamily="34" charset="0"/>
              </a:rPr>
              <a:t>da un destinatario che, a sua volta, reagirà a partire da un proprio </a:t>
            </a:r>
            <a:r>
              <a:rPr lang="it-IT" sz="2800" i="1" dirty="0" smtClean="0">
                <a:solidFill>
                  <a:srgbClr val="000000"/>
                </a:solidFill>
                <a:latin typeface="Arial Black" panose="020B0A04020102020204" pitchFamily="34" charset="0"/>
              </a:rPr>
              <a:t>stato</a:t>
            </a:r>
            <a:r>
              <a:rPr lang="it-IT" sz="2800" dirty="0">
                <a:solidFill>
                  <a:srgbClr val="000000"/>
                </a:solidFill>
                <a:latin typeface="Arial Black" panose="020B0A04020102020204" pitchFamily="34" charset="0"/>
              </a:rPr>
              <a:t> </a:t>
            </a:r>
            <a:r>
              <a:rPr lang="it-IT" sz="2800" i="1" dirty="0" smtClean="0">
                <a:solidFill>
                  <a:srgbClr val="000000"/>
                </a:solidFill>
                <a:latin typeface="Arial Black" panose="020B0A04020102020204" pitchFamily="34" charset="0"/>
              </a:rPr>
              <a:t>dell'Io </a:t>
            </a:r>
            <a:r>
              <a:rPr lang="it-IT" sz="2800" i="1" dirty="0">
                <a:solidFill>
                  <a:srgbClr val="000000"/>
                </a:solidFill>
                <a:latin typeface="Arial Black" panose="020B0A04020102020204" pitchFamily="34" charset="0"/>
              </a:rPr>
              <a:t>rivolgendosi ad uno degli stati dell'Io dell'altro (reazione Transazionale).</a:t>
            </a:r>
            <a:endParaRPr lang="it-IT" sz="2800" dirty="0">
              <a:solidFill>
                <a:srgbClr val="000000"/>
              </a:solidFill>
              <a:latin typeface="Arial Black" panose="020B0A04020102020204" pitchFamily="34" charset="0"/>
            </a:endParaRPr>
          </a:p>
          <a:p>
            <a:endParaRPr lang="it-IT" sz="2800" b="0" i="0" u="none" strike="noStrike" dirty="0">
              <a:solidFill>
                <a:srgbClr val="000000"/>
              </a:solidFill>
              <a:effectLst/>
              <a:latin typeface="Arial Black" panose="020B0A04020102020204" pitchFamily="34" charset="0"/>
            </a:endParaRPr>
          </a:p>
        </p:txBody>
      </p:sp>
    </p:spTree>
    <p:extLst>
      <p:ext uri="{BB962C8B-B14F-4D97-AF65-F5344CB8AC3E}">
        <p14:creationId xmlns:p14="http://schemas.microsoft.com/office/powerpoint/2010/main" xmlns="" val="8531624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269670" y="1832793"/>
            <a:ext cx="9405257" cy="3046988"/>
          </a:xfrm>
          <a:prstGeom prst="rect">
            <a:avLst/>
          </a:prstGeom>
        </p:spPr>
        <p:txBody>
          <a:bodyPr wrap="square">
            <a:spAutoFit/>
          </a:bodyPr>
          <a:lstStyle/>
          <a:p>
            <a:r>
              <a:rPr lang="it-IT" sz="3200" i="1" dirty="0">
                <a:latin typeface="Arial Black" panose="020B0A04020102020204" pitchFamily="34" charset="0"/>
              </a:rPr>
              <a:t>Le transazioni possono essere: </a:t>
            </a:r>
            <a:r>
              <a:rPr lang="it-IT" sz="3200" i="1" dirty="0" smtClean="0">
                <a:latin typeface="Arial Black" panose="020B0A04020102020204" pitchFamily="34" charset="0"/>
              </a:rPr>
              <a:t>COMPLEMENTARI , </a:t>
            </a:r>
            <a:r>
              <a:rPr lang="it-IT" sz="3200" i="1" dirty="0" smtClean="0">
                <a:latin typeface="Arial Black" panose="020B0A04020102020204" pitchFamily="34" charset="0"/>
              </a:rPr>
              <a:t>I</a:t>
            </a:r>
            <a:r>
              <a:rPr lang="it-IT" sz="3200" i="1" dirty="0" smtClean="0">
                <a:latin typeface="Arial Black" panose="020B0A04020102020204" pitchFamily="34" charset="0"/>
              </a:rPr>
              <a:t>NCROCIATE </a:t>
            </a:r>
            <a:r>
              <a:rPr lang="it-IT" sz="3200" i="1" dirty="0" smtClean="0">
                <a:latin typeface="Arial Black" panose="020B0A04020102020204" pitchFamily="34" charset="0"/>
              </a:rPr>
              <a:t>e ULTERIORI </a:t>
            </a:r>
          </a:p>
          <a:p>
            <a:r>
              <a:rPr lang="it-IT" sz="3200" i="1" dirty="0" smtClean="0">
                <a:latin typeface="Arial Black" panose="020B0A04020102020204" pitchFamily="34" charset="0"/>
              </a:rPr>
              <a:t>E</a:t>
            </a:r>
            <a:r>
              <a:rPr lang="it-IT" sz="3200" dirty="0" smtClean="0">
                <a:latin typeface="Arial Black" panose="020B0A04020102020204" pitchFamily="34" charset="0"/>
              </a:rPr>
              <a:t> </a:t>
            </a:r>
            <a:r>
              <a:rPr lang="it-IT" sz="3200" i="1" dirty="0" smtClean="0">
                <a:latin typeface="Arial Black" panose="020B0A04020102020204" pitchFamily="34" charset="0"/>
              </a:rPr>
              <a:t>riconducibili </a:t>
            </a:r>
            <a:r>
              <a:rPr lang="it-IT" sz="3200" i="1" dirty="0">
                <a:latin typeface="Arial Black" panose="020B0A04020102020204" pitchFamily="34" charset="0"/>
              </a:rPr>
              <a:t>alle tre </a:t>
            </a:r>
            <a:r>
              <a:rPr lang="it-IT" sz="3200" i="1" dirty="0" smtClean="0">
                <a:latin typeface="Arial Black" panose="020B0A04020102020204" pitchFamily="34" charset="0"/>
              </a:rPr>
              <a:t>regole fondamentali </a:t>
            </a:r>
            <a:r>
              <a:rPr lang="it-IT" sz="3200" i="1" dirty="0">
                <a:latin typeface="Arial Black" panose="020B0A04020102020204" pitchFamily="34" charset="0"/>
              </a:rPr>
              <a:t>della comunicazione di E. Berne.</a:t>
            </a:r>
            <a:endParaRPr lang="it-IT" sz="3200" dirty="0">
              <a:latin typeface="Arial Black" panose="020B0A04020102020204" pitchFamily="34" charset="0"/>
            </a:endParaRPr>
          </a:p>
        </p:txBody>
      </p:sp>
    </p:spTree>
    <p:extLst>
      <p:ext uri="{BB962C8B-B14F-4D97-AF65-F5344CB8AC3E}">
        <p14:creationId xmlns:p14="http://schemas.microsoft.com/office/powerpoint/2010/main" xmlns="" val="1617456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46957" y="335846"/>
            <a:ext cx="12338957" cy="6370975"/>
          </a:xfrm>
          <a:prstGeom prst="rect">
            <a:avLst/>
          </a:prstGeom>
        </p:spPr>
        <p:txBody>
          <a:bodyPr wrap="square">
            <a:spAutoFit/>
          </a:bodyPr>
          <a:lstStyle/>
          <a:p>
            <a:endParaRPr lang="it-IT" sz="2400" i="1" u="sng" dirty="0" smtClean="0">
              <a:solidFill>
                <a:srgbClr val="000000"/>
              </a:solidFill>
              <a:latin typeface="Arial Black" panose="020B0A04020102020204" pitchFamily="34" charset="0"/>
            </a:endParaRPr>
          </a:p>
          <a:p>
            <a:pPr algn="ctr"/>
            <a:r>
              <a:rPr lang="it-IT" sz="2400" i="1" u="sng" dirty="0" smtClean="0">
                <a:solidFill>
                  <a:schemeClr val="accent1">
                    <a:lumMod val="50000"/>
                  </a:schemeClr>
                </a:solidFill>
                <a:latin typeface="Arial Black" panose="020B0A04020102020204" pitchFamily="34" charset="0"/>
              </a:rPr>
              <a:t>REGOLE </a:t>
            </a:r>
            <a:r>
              <a:rPr lang="it-IT" sz="2400" i="1" u="sng" dirty="0" smtClean="0">
                <a:solidFill>
                  <a:schemeClr val="accent1">
                    <a:lumMod val="50000"/>
                  </a:schemeClr>
                </a:solidFill>
                <a:latin typeface="Arial Black" panose="020B0A04020102020204" pitchFamily="34" charset="0"/>
              </a:rPr>
              <a:t>DELLA COMUNICAZIONE</a:t>
            </a:r>
            <a:endParaRPr lang="it-IT" sz="2400" i="1" u="sng" dirty="0">
              <a:solidFill>
                <a:schemeClr val="accent1">
                  <a:lumMod val="50000"/>
                </a:schemeClr>
              </a:solidFill>
              <a:latin typeface="Arial Black" panose="020B0A04020102020204" pitchFamily="34" charset="0"/>
            </a:endParaRPr>
          </a:p>
          <a:p>
            <a:r>
              <a:rPr lang="it-IT" sz="2400" i="1" u="sng" dirty="0" smtClean="0">
                <a:solidFill>
                  <a:srgbClr val="000000"/>
                </a:solidFill>
                <a:latin typeface="Arial Black" panose="020B0A04020102020204" pitchFamily="34" charset="0"/>
              </a:rPr>
              <a:t>La </a:t>
            </a:r>
            <a:r>
              <a:rPr lang="it-IT" sz="2400" i="1" u="sng" dirty="0">
                <a:solidFill>
                  <a:srgbClr val="000000"/>
                </a:solidFill>
                <a:latin typeface="Arial Black" panose="020B0A04020102020204" pitchFamily="34" charset="0"/>
              </a:rPr>
              <a:t>Iª regola </a:t>
            </a:r>
            <a:r>
              <a:rPr lang="it-IT" sz="2400" i="1" dirty="0" smtClean="0">
                <a:solidFill>
                  <a:srgbClr val="000000"/>
                </a:solidFill>
                <a:latin typeface="Arial Black" panose="020B0A04020102020204" pitchFamily="34" charset="0"/>
              </a:rPr>
              <a:t>afferma </a:t>
            </a:r>
            <a:r>
              <a:rPr lang="it-IT" sz="2400" i="1" dirty="0">
                <a:solidFill>
                  <a:srgbClr val="000000"/>
                </a:solidFill>
                <a:latin typeface="Arial Black" panose="020B0A04020102020204" pitchFamily="34" charset="0"/>
              </a:rPr>
              <a:t>che una transazione complementare ha la caratteristica di essere prevedibile e fintantoché la transazione rimarrà complementare, non ci sarà nulla nel processo di comunicazione che potrà interrompere il flusso ininterrotto tra S e R o, almeno, fino a quando non sarà stato raggiunto lo scopo desiderato.</a:t>
            </a:r>
            <a:endParaRPr lang="it-IT" sz="2400" dirty="0">
              <a:solidFill>
                <a:srgbClr val="000000"/>
              </a:solidFill>
              <a:latin typeface="Arial Black" panose="020B0A04020102020204" pitchFamily="34" charset="0"/>
            </a:endParaRPr>
          </a:p>
          <a:p>
            <a:r>
              <a:rPr lang="it-IT" sz="2400" i="1" u="sng" dirty="0" smtClean="0">
                <a:solidFill>
                  <a:srgbClr val="000000"/>
                </a:solidFill>
                <a:latin typeface="Arial Black" panose="020B0A04020102020204" pitchFamily="34" charset="0"/>
              </a:rPr>
              <a:t>La </a:t>
            </a:r>
            <a:r>
              <a:rPr lang="it-IT" sz="2400" i="1" u="sng" dirty="0">
                <a:solidFill>
                  <a:srgbClr val="000000"/>
                </a:solidFill>
                <a:latin typeface="Arial Black" panose="020B0A04020102020204" pitchFamily="34" charset="0"/>
              </a:rPr>
              <a:t>IIª regola </a:t>
            </a:r>
            <a:r>
              <a:rPr lang="it-IT" sz="2400" i="1" dirty="0" smtClean="0">
                <a:solidFill>
                  <a:srgbClr val="000000"/>
                </a:solidFill>
                <a:latin typeface="Arial Black" panose="020B0A04020102020204" pitchFamily="34" charset="0"/>
              </a:rPr>
              <a:t>dice </a:t>
            </a:r>
            <a:r>
              <a:rPr lang="it-IT" sz="2400" i="1" dirty="0">
                <a:solidFill>
                  <a:srgbClr val="000000"/>
                </a:solidFill>
                <a:latin typeface="Arial Black" panose="020B0A04020102020204" pitchFamily="34" charset="0"/>
              </a:rPr>
              <a:t>che una transazione è incrociata</a:t>
            </a:r>
            <a:endParaRPr lang="it-IT" sz="2400" dirty="0">
              <a:solidFill>
                <a:srgbClr val="000000"/>
              </a:solidFill>
              <a:latin typeface="Arial Black" panose="020B0A04020102020204" pitchFamily="34" charset="0"/>
            </a:endParaRPr>
          </a:p>
          <a:p>
            <a:r>
              <a:rPr lang="it-IT" sz="2400" i="1" dirty="0" smtClean="0">
                <a:solidFill>
                  <a:srgbClr val="000000"/>
                </a:solidFill>
                <a:latin typeface="Arial Black" panose="020B0A04020102020204" pitchFamily="34" charset="0"/>
              </a:rPr>
              <a:t>possa </a:t>
            </a:r>
            <a:r>
              <a:rPr lang="it-IT" sz="2400" i="1" dirty="0">
                <a:solidFill>
                  <a:srgbClr val="000000"/>
                </a:solidFill>
                <a:latin typeface="Arial Black" panose="020B0A04020102020204" pitchFamily="34" charset="0"/>
              </a:rPr>
              <a:t>essere </a:t>
            </a:r>
            <a:r>
              <a:rPr lang="it-IT" sz="2400" i="1" dirty="0" smtClean="0">
                <a:solidFill>
                  <a:srgbClr val="000000"/>
                </a:solidFill>
                <a:latin typeface="Arial Black" panose="020B0A04020102020204" pitchFamily="34" charset="0"/>
              </a:rPr>
              <a:t>ristabilito i</a:t>
            </a:r>
            <a:r>
              <a:rPr lang="it-IT" sz="2400" i="1" dirty="0" smtClean="0">
                <a:latin typeface="Arial Black" panose="020B0A04020102020204" pitchFamily="34" charset="0"/>
              </a:rPr>
              <a:t>n </a:t>
            </a:r>
            <a:r>
              <a:rPr lang="it-IT" sz="2400" i="1" dirty="0">
                <a:latin typeface="Arial Black" panose="020B0A04020102020204" pitchFamily="34" charset="0"/>
              </a:rPr>
              <a:t>questa situazione i vettori transazionali non sono più paralleli ma incrociati e </a:t>
            </a:r>
            <a:r>
              <a:rPr lang="it-IT" sz="2400" i="1" dirty="0" smtClean="0">
                <a:latin typeface="Arial Black" panose="020B0A04020102020204" pitchFamily="34" charset="0"/>
              </a:rPr>
              <a:t> </a:t>
            </a:r>
            <a:r>
              <a:rPr lang="it-IT" sz="2400" i="1" dirty="0">
                <a:latin typeface="Arial Black" panose="020B0A04020102020204" pitchFamily="34" charset="0"/>
              </a:rPr>
              <a:t>lo stato dell'Io a cui ci si rivolge non è quello che risponde, provocando una reazione inattesa</a:t>
            </a:r>
            <a:r>
              <a:rPr lang="it-IT" sz="2400" i="1" dirty="0" smtClean="0">
                <a:latin typeface="Arial Black" panose="020B0A04020102020204" pitchFamily="34" charset="0"/>
              </a:rPr>
              <a:t>.</a:t>
            </a:r>
            <a:endParaRPr lang="it-IT" sz="2400" dirty="0">
              <a:latin typeface="Arial Black" panose="020B0A04020102020204" pitchFamily="34" charset="0"/>
            </a:endParaRPr>
          </a:p>
          <a:p>
            <a:r>
              <a:rPr lang="it-IT" sz="2400" i="1" u="sng" dirty="0" smtClean="0">
                <a:latin typeface="Arial Black" panose="020B0A04020102020204" pitchFamily="34" charset="0"/>
              </a:rPr>
              <a:t>La </a:t>
            </a:r>
            <a:r>
              <a:rPr lang="it-IT" sz="2400" i="1" u="sng" dirty="0">
                <a:latin typeface="Arial Black" panose="020B0A04020102020204" pitchFamily="34" charset="0"/>
              </a:rPr>
              <a:t>IIIª regola </a:t>
            </a:r>
            <a:r>
              <a:rPr lang="it-IT" sz="2400" i="1" dirty="0" smtClean="0">
                <a:latin typeface="Arial Black" panose="020B0A04020102020204" pitchFamily="34" charset="0"/>
              </a:rPr>
              <a:t>sostiene </a:t>
            </a:r>
            <a:r>
              <a:rPr lang="it-IT" sz="2400" i="1" dirty="0">
                <a:latin typeface="Arial Black" panose="020B0A04020102020204" pitchFamily="34" charset="0"/>
              </a:rPr>
              <a:t>che in una transazione</a:t>
            </a:r>
            <a:endParaRPr lang="it-IT" sz="2400" dirty="0">
              <a:latin typeface="Arial Black" panose="020B0A04020102020204" pitchFamily="34" charset="0"/>
            </a:endParaRPr>
          </a:p>
          <a:p>
            <a:r>
              <a:rPr lang="it-IT" sz="2400" i="1" dirty="0">
                <a:latin typeface="Arial Black" panose="020B0A04020102020204" pitchFamily="34" charset="0"/>
              </a:rPr>
              <a:t>ulteriore vengono trasmessi contemporaneamente un messaggio</a:t>
            </a:r>
            <a:endParaRPr lang="it-IT" sz="2400" dirty="0">
              <a:latin typeface="Arial Black" panose="020B0A04020102020204" pitchFamily="34" charset="0"/>
            </a:endParaRPr>
          </a:p>
          <a:p>
            <a:r>
              <a:rPr lang="it-IT" sz="2400" i="1" dirty="0">
                <a:latin typeface="Arial Black" panose="020B0A04020102020204" pitchFamily="34" charset="0"/>
              </a:rPr>
              <a:t>manifesto o a livello sociale, e un messaggio segreto o a livello psicologico</a:t>
            </a:r>
            <a:endParaRPr lang="it-IT" sz="2400" dirty="0">
              <a:latin typeface="Arial Black" panose="020B0A04020102020204" pitchFamily="34" charset="0"/>
            </a:endParaRPr>
          </a:p>
          <a:p>
            <a:r>
              <a:rPr lang="it-IT" sz="2400" i="1" dirty="0">
                <a:latin typeface="Arial Black" panose="020B0A04020102020204" pitchFamily="34" charset="0"/>
              </a:rPr>
              <a:t>e che l'esito in termini comportamentali di questa transazione è</a:t>
            </a:r>
            <a:endParaRPr lang="it-IT" sz="2400" dirty="0">
              <a:latin typeface="Arial Black" panose="020B0A04020102020204" pitchFamily="34" charset="0"/>
            </a:endParaRPr>
          </a:p>
          <a:p>
            <a:r>
              <a:rPr lang="it-IT" sz="2400" i="1" dirty="0">
                <a:latin typeface="Arial Black" panose="020B0A04020102020204" pitchFamily="34" charset="0"/>
              </a:rPr>
              <a:t>determinato a livello psicologico e non a quello sociale. </a:t>
            </a:r>
            <a:endParaRPr lang="it-IT" sz="2400" dirty="0">
              <a:latin typeface="Arial Black" panose="020B0A04020102020204" pitchFamily="34" charset="0"/>
            </a:endParaRPr>
          </a:p>
        </p:txBody>
      </p:sp>
    </p:spTree>
    <p:extLst>
      <p:ext uri="{BB962C8B-B14F-4D97-AF65-F5344CB8AC3E}">
        <p14:creationId xmlns:p14="http://schemas.microsoft.com/office/powerpoint/2010/main" xmlns="" val="3126043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48000" y="876923"/>
            <a:ext cx="6096000" cy="5104154"/>
          </a:xfrm>
          <a:prstGeom prst="rect">
            <a:avLst/>
          </a:prstGeom>
        </p:spPr>
        <p:txBody>
          <a:bodyPr>
            <a:spAutoFit/>
          </a:bodyPr>
          <a:lstStyle/>
          <a:p>
            <a:pPr fontAlgn="base">
              <a:lnSpc>
                <a:spcPts val="1465"/>
              </a:lnSpc>
              <a:spcAft>
                <a:spcPts val="0"/>
              </a:spcAft>
            </a:pPr>
            <a:r>
              <a:rPr lang="it-IT" dirty="0">
                <a:solidFill>
                  <a:srgbClr val="000000"/>
                </a:solidFill>
                <a:latin typeface="Tahoma" panose="020B0604030504040204" pitchFamily="34" charset="0"/>
                <a:ea typeface="Times New Roman" panose="02020603050405020304" pitchFamily="18" charset="0"/>
              </a:rPr>
              <a:t>Così come avviene per il rapporto genitoriale, spesso il rapporto insegnante–allievo finisce per comporsi, peraltro senza che i protagonisti ne abbiano coscienza, in un rapporto basato su equivoci comunicazionali. La quotidianità, la stanchezza, l’abitudine e la scarsa volontà di prestare attenzione, di sentire “mettendosi in ascolto”, peggiorano la situazione nella routine del rapporto.</a:t>
            </a:r>
            <a:endParaRPr lang="it-IT" sz="2800" dirty="0">
              <a:latin typeface="Times New Roman" panose="02020603050405020304" pitchFamily="18" charset="0"/>
              <a:ea typeface="Times New Roman" panose="02020603050405020304" pitchFamily="18" charset="0"/>
            </a:endParaRPr>
          </a:p>
          <a:p>
            <a:pPr fontAlgn="base">
              <a:lnSpc>
                <a:spcPts val="1465"/>
              </a:lnSpc>
              <a:spcAft>
                <a:spcPts val="0"/>
              </a:spcAft>
            </a:pPr>
            <a:r>
              <a:rPr lang="it-IT" dirty="0">
                <a:solidFill>
                  <a:srgbClr val="000000"/>
                </a:solidFill>
                <a:latin typeface="Tahoma" panose="020B0604030504040204" pitchFamily="34" charset="0"/>
                <a:ea typeface="Times New Roman" panose="02020603050405020304" pitchFamily="18" charset="0"/>
              </a:rPr>
              <a:t>Certo è che, attraverso la relazione tra docente ed alunno si giocano non solo dinamiche interpersonali, già di per sé fondamentali, ma la stessa condivisione della conoscenza può attuarsi solo dal momento in cui il contesto comunicazionale sia quanto più possibile sgombro da distorsioni, da pregiudizi educativi e da giochi psicologici, così come vengono intesi dall’Analisi Transazionale.</a:t>
            </a:r>
            <a:endParaRPr lang="it-IT" sz="2800" dirty="0">
              <a:latin typeface="Times New Roman" panose="02020603050405020304" pitchFamily="18" charset="0"/>
              <a:ea typeface="Times New Roman" panose="02020603050405020304" pitchFamily="18" charset="0"/>
            </a:endParaRPr>
          </a:p>
          <a:p>
            <a:pPr fontAlgn="base">
              <a:lnSpc>
                <a:spcPts val="1465"/>
              </a:lnSpc>
              <a:spcAft>
                <a:spcPts val="0"/>
              </a:spcAft>
            </a:pPr>
            <a:r>
              <a:rPr lang="it-IT" dirty="0">
                <a:solidFill>
                  <a:srgbClr val="000000"/>
                </a:solidFill>
                <a:latin typeface="Tahoma" panose="020B0604030504040204" pitchFamily="34" charset="0"/>
                <a:ea typeface="Times New Roman" panose="02020603050405020304" pitchFamily="18" charset="0"/>
              </a:rPr>
              <a:t>La comunicazione viene ormai intesa come un fatto totale.</a:t>
            </a:r>
            <a:endParaRPr lang="it-IT" sz="2800" dirty="0">
              <a:latin typeface="Times New Roman" panose="02020603050405020304" pitchFamily="18" charset="0"/>
              <a:ea typeface="Times New Roman" panose="02020603050405020304" pitchFamily="18" charset="0"/>
            </a:endParaRPr>
          </a:p>
          <a:p>
            <a:pPr fontAlgn="base">
              <a:lnSpc>
                <a:spcPts val="1465"/>
              </a:lnSpc>
              <a:spcAft>
                <a:spcPts val="0"/>
              </a:spcAft>
            </a:pPr>
            <a:r>
              <a:rPr lang="it-IT" dirty="0">
                <a:solidFill>
                  <a:srgbClr val="000000"/>
                </a:solidFill>
                <a:latin typeface="Tahoma" panose="020B0604030504040204" pitchFamily="34" charset="0"/>
                <a:ea typeface="Times New Roman" panose="02020603050405020304" pitchFamily="18" charset="0"/>
              </a:rPr>
              <a:t>Non possiamo più considerarla come un “ trasferimento di informazioni da una mente ad un’altra”, ma come un contesto all’interno del quale si giocano influenze reciproche, feedback, in cui si inscrivono valori personali, rappresentazioni sociali e valori culturali.</a:t>
            </a:r>
            <a:endParaRPr lang="it-IT" sz="2800" dirty="0">
              <a:latin typeface="Times New Roman" panose="02020603050405020304" pitchFamily="18" charset="0"/>
              <a:ea typeface="Times New Roman" panose="02020603050405020304" pitchFamily="18" charset="0"/>
            </a:endParaRPr>
          </a:p>
          <a:p>
            <a:pPr fontAlgn="base">
              <a:lnSpc>
                <a:spcPts val="1465"/>
              </a:lnSpc>
              <a:spcAft>
                <a:spcPts val="0"/>
              </a:spcAft>
            </a:pPr>
            <a:r>
              <a:rPr lang="it-IT" dirty="0">
                <a:solidFill>
                  <a:srgbClr val="000000"/>
                </a:solidFill>
                <a:latin typeface="Tahoma" panose="020B0604030504040204" pitchFamily="34" charset="0"/>
                <a:ea typeface="Times New Roman" panose="02020603050405020304" pitchFamily="18" charset="0"/>
              </a:rPr>
              <a:t>Basti pensare alle difficoltà di comunicazione, dovute non solo alla lingua, che si incontrano con alunni di altre culture ed agli equivoci comunicazionali che si vengono a creare con i linguaggi non verbali.</a:t>
            </a:r>
            <a:endParaRPr lang="it-IT" sz="2800" dirty="0">
              <a:latin typeface="Times New Roman" panose="02020603050405020304" pitchFamily="18" charset="0"/>
              <a:ea typeface="Times New Roman" panose="02020603050405020304" pitchFamily="18" charset="0"/>
            </a:endParaRPr>
          </a:p>
          <a:p>
            <a:pPr>
              <a:lnSpc>
                <a:spcPct val="107000"/>
              </a:lnSpc>
              <a:spcAft>
                <a:spcPts val="800"/>
              </a:spcAft>
            </a:pPr>
            <a:r>
              <a:rPr lang="it-IT" sz="2400" dirty="0">
                <a:latin typeface="Calibri" panose="020F0502020204030204" pitchFamily="34" charset="0"/>
                <a:ea typeface="Calibri" panose="020F0502020204030204" pitchFamily="34" charset="0"/>
                <a:cs typeface="Times New Roman" panose="02020603050405020304" pitchFamily="18" charset="0"/>
              </a:rPr>
              <a:t> </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ttangolo 2"/>
          <p:cNvSpPr/>
          <p:nvPr/>
        </p:nvSpPr>
        <p:spPr>
          <a:xfrm>
            <a:off x="3048000" y="876923"/>
            <a:ext cx="6096000" cy="5104154"/>
          </a:xfrm>
          <a:prstGeom prst="rect">
            <a:avLst/>
          </a:prstGeom>
        </p:spPr>
        <p:txBody>
          <a:bodyPr>
            <a:spAutoFit/>
          </a:bodyPr>
          <a:lstStyle/>
          <a:p>
            <a:pPr fontAlgn="base">
              <a:lnSpc>
                <a:spcPts val="1465"/>
              </a:lnSpc>
              <a:spcAft>
                <a:spcPts val="0"/>
              </a:spcAft>
            </a:pPr>
            <a:r>
              <a:rPr lang="it-IT" dirty="0">
                <a:solidFill>
                  <a:srgbClr val="000000"/>
                </a:solidFill>
                <a:latin typeface="Tahoma" panose="020B0604030504040204" pitchFamily="34" charset="0"/>
                <a:ea typeface="Times New Roman" panose="02020603050405020304" pitchFamily="18" charset="0"/>
              </a:rPr>
              <a:t>Così come avviene per il rapporto genitoriale, spesso il rapporto insegnante–allievo finisce per comporsi, peraltro senza che i protagonisti ne abbiano coscienza, in un rapporto basato su equivoci comunicazionali. La quotidianità, la stanchezza, l’abitudine e la scarsa volontà di prestare attenzione, di sentire “mettendosi in ascolto”, peggiorano la situazione nella routine del rapporto.</a:t>
            </a:r>
            <a:endParaRPr lang="it-IT" sz="2800" dirty="0">
              <a:latin typeface="Times New Roman" panose="02020603050405020304" pitchFamily="18" charset="0"/>
              <a:ea typeface="Times New Roman" panose="02020603050405020304" pitchFamily="18" charset="0"/>
            </a:endParaRPr>
          </a:p>
          <a:p>
            <a:pPr fontAlgn="base">
              <a:lnSpc>
                <a:spcPts val="1465"/>
              </a:lnSpc>
              <a:spcAft>
                <a:spcPts val="0"/>
              </a:spcAft>
            </a:pPr>
            <a:r>
              <a:rPr lang="it-IT" dirty="0">
                <a:solidFill>
                  <a:srgbClr val="000000"/>
                </a:solidFill>
                <a:latin typeface="Tahoma" panose="020B0604030504040204" pitchFamily="34" charset="0"/>
                <a:ea typeface="Times New Roman" panose="02020603050405020304" pitchFamily="18" charset="0"/>
              </a:rPr>
              <a:t>Certo è che, attraverso la relazione tra docente ed alunno si giocano non solo dinamiche interpersonali, già di per sé fondamentali, ma la stessa condivisione della conoscenza può attuarsi solo dal momento in cui il contesto comunicazionale sia quanto più possibile sgombro da distorsioni, da pregiudizi educativi e da giochi psicologici, così come vengono intesi dall’Analisi Transazionale.</a:t>
            </a:r>
            <a:endParaRPr lang="it-IT" sz="2800" dirty="0">
              <a:latin typeface="Times New Roman" panose="02020603050405020304" pitchFamily="18" charset="0"/>
              <a:ea typeface="Times New Roman" panose="02020603050405020304" pitchFamily="18" charset="0"/>
            </a:endParaRPr>
          </a:p>
          <a:p>
            <a:pPr fontAlgn="base">
              <a:lnSpc>
                <a:spcPts val="1465"/>
              </a:lnSpc>
              <a:spcAft>
                <a:spcPts val="0"/>
              </a:spcAft>
            </a:pPr>
            <a:r>
              <a:rPr lang="it-IT" dirty="0">
                <a:solidFill>
                  <a:srgbClr val="000000"/>
                </a:solidFill>
                <a:latin typeface="Tahoma" panose="020B0604030504040204" pitchFamily="34" charset="0"/>
                <a:ea typeface="Times New Roman" panose="02020603050405020304" pitchFamily="18" charset="0"/>
              </a:rPr>
              <a:t>La comunicazione viene ormai intesa come un fatto totale.</a:t>
            </a:r>
            <a:endParaRPr lang="it-IT" sz="2800" dirty="0">
              <a:latin typeface="Times New Roman" panose="02020603050405020304" pitchFamily="18" charset="0"/>
              <a:ea typeface="Times New Roman" panose="02020603050405020304" pitchFamily="18" charset="0"/>
            </a:endParaRPr>
          </a:p>
          <a:p>
            <a:pPr fontAlgn="base">
              <a:lnSpc>
                <a:spcPts val="1465"/>
              </a:lnSpc>
              <a:spcAft>
                <a:spcPts val="0"/>
              </a:spcAft>
            </a:pPr>
            <a:r>
              <a:rPr lang="it-IT" dirty="0">
                <a:solidFill>
                  <a:srgbClr val="000000"/>
                </a:solidFill>
                <a:latin typeface="Tahoma" panose="020B0604030504040204" pitchFamily="34" charset="0"/>
                <a:ea typeface="Times New Roman" panose="02020603050405020304" pitchFamily="18" charset="0"/>
              </a:rPr>
              <a:t>Non possiamo più considerarla come un “ trasferimento di informazioni da una mente ad un’altra”, ma come un contesto all’interno del quale si giocano influenze reciproche, feedback, in cui si inscrivono valori personali, rappresentazioni sociali e valori culturali.</a:t>
            </a:r>
            <a:endParaRPr lang="it-IT" sz="2800" dirty="0">
              <a:latin typeface="Times New Roman" panose="02020603050405020304" pitchFamily="18" charset="0"/>
              <a:ea typeface="Times New Roman" panose="02020603050405020304" pitchFamily="18" charset="0"/>
            </a:endParaRPr>
          </a:p>
          <a:p>
            <a:pPr fontAlgn="base">
              <a:lnSpc>
                <a:spcPts val="1465"/>
              </a:lnSpc>
              <a:spcAft>
                <a:spcPts val="0"/>
              </a:spcAft>
            </a:pPr>
            <a:r>
              <a:rPr lang="it-IT" dirty="0">
                <a:solidFill>
                  <a:srgbClr val="000000"/>
                </a:solidFill>
                <a:latin typeface="Tahoma" panose="020B0604030504040204" pitchFamily="34" charset="0"/>
                <a:ea typeface="Times New Roman" panose="02020603050405020304" pitchFamily="18" charset="0"/>
              </a:rPr>
              <a:t>Basti pensare alle difficoltà di comunicazione, dovute non solo alla lingua, che si incontrano con alunni di altre culture ed agli equivoci comunicazionali che si vengono a creare con i linguaggi non verbali.</a:t>
            </a:r>
            <a:endParaRPr lang="it-IT" sz="2800" dirty="0">
              <a:latin typeface="Times New Roman" panose="02020603050405020304" pitchFamily="18" charset="0"/>
              <a:ea typeface="Times New Roman" panose="02020603050405020304" pitchFamily="18" charset="0"/>
            </a:endParaRPr>
          </a:p>
          <a:p>
            <a:pPr>
              <a:lnSpc>
                <a:spcPct val="107000"/>
              </a:lnSpc>
              <a:spcAft>
                <a:spcPts val="800"/>
              </a:spcAft>
            </a:pPr>
            <a:r>
              <a:rPr lang="it-IT" sz="2400" dirty="0">
                <a:latin typeface="Calibri" panose="020F0502020204030204" pitchFamily="34" charset="0"/>
                <a:ea typeface="Calibri" panose="020F0502020204030204" pitchFamily="34" charset="0"/>
                <a:cs typeface="Times New Roman" panose="02020603050405020304" pitchFamily="18" charset="0"/>
              </a:rPr>
              <a:t> </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4083454722"/>
      </p:ext>
    </p:extLst>
  </p:cSld>
  <p:clrMapOvr>
    <a:masterClrMapping/>
  </p:clrMapOvr>
</p:sld>
</file>

<file path=ppt/theme/theme1.xml><?xml version="1.0" encoding="utf-8"?>
<a:theme xmlns:a="http://schemas.openxmlformats.org/drawingml/2006/main" name="Filo">
  <a:themeElements>
    <a:clrScheme name="Fil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ilo">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212</TotalTime>
  <Words>3945</Words>
  <Application>Microsoft Office PowerPoint</Application>
  <PresentationFormat>Personalizzato</PresentationFormat>
  <Paragraphs>429</Paragraphs>
  <Slides>49</Slides>
  <Notes>33</Notes>
  <HiddenSlides>0</HiddenSlides>
  <MMClips>0</MMClips>
  <ScaleCrop>false</ScaleCrop>
  <HeadingPairs>
    <vt:vector size="4" baseType="variant">
      <vt:variant>
        <vt:lpstr>Tema</vt:lpstr>
      </vt:variant>
      <vt:variant>
        <vt:i4>1</vt:i4>
      </vt:variant>
      <vt:variant>
        <vt:lpstr>Titoli diapositive</vt:lpstr>
      </vt:variant>
      <vt:variant>
        <vt:i4>49</vt:i4>
      </vt:variant>
    </vt:vector>
  </HeadingPairs>
  <TitlesOfParts>
    <vt:vector size="50" baseType="lpstr">
      <vt:lpstr>Filo</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lpstr>PASSIVITA'   Genova, aprile 2009  Stefano Lauciello </vt:lpstr>
      <vt:lpstr>Diapositiva 34</vt:lpstr>
      <vt:lpstr>Diapositiva 35</vt:lpstr>
      <vt:lpstr>Diapositiva 36</vt:lpstr>
      <vt:lpstr>Diapositiva 37</vt:lpstr>
      <vt:lpstr>Diapositiva 38</vt:lpstr>
      <vt:lpstr>Diapositiva 39</vt:lpstr>
      <vt:lpstr>Diapositiva 40</vt:lpstr>
      <vt:lpstr>Diapositiva 41</vt:lpstr>
      <vt:lpstr>Diapositiva 42</vt:lpstr>
      <vt:lpstr>Diapositiva 43</vt:lpstr>
      <vt:lpstr>Diapositiva 44</vt:lpstr>
      <vt:lpstr>Diapositiva 45</vt:lpstr>
      <vt:lpstr>Diapositiva 46</vt:lpstr>
      <vt:lpstr>Diapositiva 47</vt:lpstr>
      <vt:lpstr>PASSIVITA'   Genova, aprile 2009  Stefano Lauciello </vt:lpstr>
      <vt:lpstr>Diapositiva 49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Utente Windows</dc:creator>
  <cp:lastModifiedBy>pc</cp:lastModifiedBy>
  <cp:revision>19</cp:revision>
  <dcterms:created xsi:type="dcterms:W3CDTF">2019-02-19T12:26:04Z</dcterms:created>
  <dcterms:modified xsi:type="dcterms:W3CDTF">2019-03-26T19:07:35Z</dcterms:modified>
</cp:coreProperties>
</file>